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2943" autoAdjust="0"/>
  </p:normalViewPr>
  <p:slideViewPr>
    <p:cSldViewPr showGuides="1">
      <p:cViewPr varScale="1">
        <p:scale>
          <a:sx n="100" d="100"/>
          <a:sy n="100" d="100"/>
        </p:scale>
        <p:origin x="1326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2119312"/>
            <a:ext cx="8362950" cy="2619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801391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270892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14096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357301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4039741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4480545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3512" y="5373216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49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99695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2306" y="2996952"/>
            <a:ext cx="89413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3573016"/>
            <a:ext cx="89413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3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3025"/>
            <a:ext cx="114776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558924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5589240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645333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5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666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348880"/>
            <a:ext cx="11734800" cy="1914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50100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71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5153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80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51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68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79486"/>
            <a:ext cx="9671792" cy="567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72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67490" cy="536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0050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2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75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771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96406"/>
            <a:ext cx="9179916" cy="479298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999656" y="3573016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51984" y="2348880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51984" y="2636912"/>
            <a:ext cx="792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3672" y="5195292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91161" y="6002238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52384" y="4067547"/>
            <a:ext cx="792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624392" y="4869160"/>
            <a:ext cx="792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24392" y="5716885"/>
            <a:ext cx="792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44072" y="6165304"/>
            <a:ext cx="792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83896" y="6506294"/>
            <a:ext cx="792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97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10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9216"/>
            <a:ext cx="9108676" cy="568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3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95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83" b="2591"/>
          <a:stretch/>
        </p:blipFill>
        <p:spPr>
          <a:xfrm>
            <a:off x="263352" y="1268760"/>
            <a:ext cx="11680409" cy="549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1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775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49289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377455"/>
            <a:ext cx="148433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539630"/>
            <a:ext cx="43204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37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34888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50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46454" cy="54559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13285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212976"/>
            <a:ext cx="3600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4077072"/>
            <a:ext cx="3600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6021288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13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1487150" cy="480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97213" y="326593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470609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558924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95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47528" y="3717032"/>
            <a:ext cx="1440160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5360" y="1268760"/>
            <a:ext cx="11544300" cy="3243064"/>
            <a:chOff x="306785" y="1979315"/>
            <a:chExt cx="11544300" cy="32430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564904"/>
              <a:ext cx="11496675" cy="2657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6785" y="1979315"/>
              <a:ext cx="11544300" cy="6191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919536" y="3068960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72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801391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4192513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2677" y="4192513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494116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06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32983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2780928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284984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4225737"/>
            <a:ext cx="100811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60" y="4725144"/>
            <a:ext cx="79208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59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56490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6731" y="256490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3169543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3122" y="4219420"/>
            <a:ext cx="7200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8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679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546466"/>
            <a:ext cx="504056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3204063"/>
            <a:ext cx="504056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43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3529583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4105647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530120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59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2025-11-04T07:09:35Z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