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1" r:id="rId9"/>
    <p:sldId id="312" r:id="rId10"/>
    <p:sldId id="313" r:id="rId11"/>
    <p:sldId id="314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2" r:id="rId27"/>
    <p:sldId id="333" r:id="rId28"/>
    <p:sldId id="334" r:id="rId29"/>
    <p:sldId id="335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212976"/>
            <a:ext cx="59721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67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3392" y="1268760"/>
            <a:ext cx="10945216" cy="5458412"/>
            <a:chOff x="228600" y="1219200"/>
            <a:chExt cx="11734800" cy="61619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1219200"/>
              <a:ext cx="11734800" cy="441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255" b="15224"/>
            <a:stretch/>
          </p:blipFill>
          <p:spPr>
            <a:xfrm>
              <a:off x="767408" y="5661249"/>
              <a:ext cx="9206151" cy="17199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25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91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734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13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14925"/>
            <a:ext cx="109918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427685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616530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6165304"/>
            <a:ext cx="9296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0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42088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36510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30120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6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29737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139131"/>
            <a:ext cx="18722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5072355"/>
            <a:ext cx="45365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4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4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8845"/>
            <a:ext cx="107346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1277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56992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5301208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1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7918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14908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1571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01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53344"/>
            <a:ext cx="10504070" cy="5904656"/>
            <a:chOff x="495300" y="116632"/>
            <a:chExt cx="11696700" cy="7421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16632"/>
              <a:ext cx="11696700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-1" r="-45" b="2319"/>
            <a:stretch/>
          </p:blipFill>
          <p:spPr>
            <a:xfrm>
              <a:off x="1919536" y="4077072"/>
              <a:ext cx="8461986" cy="3461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77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55679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50100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3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346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9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086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484784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49289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75805"/>
            <a:ext cx="71287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5473505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4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8376"/>
            <a:ext cx="10369002" cy="5513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196443"/>
            <a:ext cx="59766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0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8298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991" y="3422981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67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19070" cy="54893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60932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44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106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63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2088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44522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9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5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0"/>
            <a:ext cx="4674344" cy="33551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10" b="2525"/>
          <a:stretch/>
        </p:blipFill>
        <p:spPr>
          <a:xfrm>
            <a:off x="767408" y="3339185"/>
            <a:ext cx="9969722" cy="351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4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5372"/>
            <a:ext cx="9904560" cy="5544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9969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8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2583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3227"/>
            <a:ext cx="9892308" cy="5505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5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77076"/>
            <a:ext cx="7509172" cy="578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6106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9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382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8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323090" cy="5626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356992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337380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336622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6326437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928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645024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8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91" b="3564"/>
          <a:stretch/>
        </p:blipFill>
        <p:spPr>
          <a:xfrm>
            <a:off x="263352" y="1268760"/>
            <a:ext cx="11642702" cy="5483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94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9061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6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672"/>
            <a:ext cx="9226400" cy="5586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71703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6021288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3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97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8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19" b="2767"/>
          <a:stretch/>
        </p:blipFill>
        <p:spPr>
          <a:xfrm>
            <a:off x="2135560" y="0"/>
            <a:ext cx="7564621" cy="34407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454312"/>
            <a:ext cx="7467002" cy="340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94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10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