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028950"/>
            <a:ext cx="113157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94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98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7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58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8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83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803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61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0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94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5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6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961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16832"/>
            <a:ext cx="1172527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2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4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8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3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9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93305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4371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517232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277600" cy="2493243"/>
            <a:chOff x="335360" y="1268760"/>
            <a:chExt cx="11277600" cy="2493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2776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80928"/>
              <a:ext cx="11277600" cy="981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20" y="1988840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2492896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2996952"/>
            <a:ext cx="208823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501008"/>
            <a:ext cx="475252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75264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9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92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1967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170080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40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65313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301208"/>
            <a:ext cx="165618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805264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78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700808"/>
            <a:ext cx="39604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76872"/>
            <a:ext cx="21602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22048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21088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17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4265662"/>
            <a:chOff x="263352" y="1268760"/>
            <a:chExt cx="11677650" cy="4265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276872"/>
              <a:ext cx="9429750" cy="3257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691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43887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0386" y="1243887"/>
            <a:ext cx="24541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17728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7500" y="1772816"/>
            <a:ext cx="10606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1661" y="1772816"/>
            <a:ext cx="10606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2295726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3499" y="282465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74150" y="2824655"/>
            <a:ext cx="226646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335699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96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180128"/>
            <a:ext cx="5767784" cy="467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1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1967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17008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17008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2425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1231" y="2242572"/>
            <a:ext cx="5530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2780928"/>
            <a:ext cx="5530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331326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1584" y="38610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81943" y="3861048"/>
            <a:ext cx="9785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16480" y="4897441"/>
            <a:ext cx="9785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31905" y="597756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7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4399"/>
            <a:ext cx="117062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40768"/>
            <a:ext cx="5760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13407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1844824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237716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0470" y="2377161"/>
            <a:ext cx="174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29249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3429000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3933056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2504" y="446539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4988303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8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5811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511346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6363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46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50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687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0689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60129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4884" y="36107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2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7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6010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21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6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5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92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5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2025-11-01T01:51:58Z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