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48" r:id="rId36"/>
    <p:sldId id="350" r:id="rId37"/>
    <p:sldId id="338" r:id="rId38"/>
    <p:sldId id="339" r:id="rId39"/>
    <p:sldId id="340" r:id="rId40"/>
    <p:sldId id="342" r:id="rId41"/>
    <p:sldId id="34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2943" autoAdjust="0"/>
  </p:normalViewPr>
  <p:slideViewPr>
    <p:cSldViewPr showGuides="1">
      <p:cViewPr varScale="1">
        <p:scale>
          <a:sx n="100" d="100"/>
          <a:sy n="100" d="100"/>
        </p:scale>
        <p:origin x="1326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ED188-4CCB-4BBD-8489-DA610A87FBBD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6F1ED-C70A-4545-AC92-C2C9E3FF9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909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6F1ED-C70A-4545-AC92-C2C9E3FF91A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043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96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82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9328"/>
            <a:ext cx="10990012" cy="56211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21297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30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35699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02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1725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28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4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679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91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8478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26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8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316732"/>
            <a:ext cx="11173985" cy="5517232"/>
            <a:chOff x="263352" y="1412776"/>
            <a:chExt cx="11715750" cy="7162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715750" cy="1714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212976"/>
              <a:ext cx="10706100" cy="53625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198884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00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7448" y="1108100"/>
            <a:ext cx="10443988" cy="5749900"/>
            <a:chOff x="407368" y="0"/>
            <a:chExt cx="11740133" cy="692350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0"/>
              <a:ext cx="11696700" cy="510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5085184"/>
              <a:ext cx="11668125" cy="1838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779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15719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44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41074" cy="548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10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108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204864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3212976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2108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4221088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51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061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76872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42900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3284984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443711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4346054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6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284984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65104"/>
            <a:ext cx="10081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346179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65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013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04864"/>
            <a:ext cx="36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4293096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251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970906"/>
            <a:ext cx="5545291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34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252489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28498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5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08204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149080"/>
            <a:ext cx="997267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14908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64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910092" cy="54782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05273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191683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2780928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3573016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437112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22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790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42900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7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12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820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53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62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489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42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8"/>
            <a:ext cx="11169402" cy="55663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210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40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1268760"/>
            <a:ext cx="11098063" cy="5472608"/>
            <a:chOff x="263352" y="764704"/>
            <a:chExt cx="11696700" cy="62795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764704"/>
              <a:ext cx="11696700" cy="443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301208"/>
              <a:ext cx="9858375" cy="17430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920536" y="213285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31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9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96752"/>
            <a:ext cx="84677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9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013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8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68125" cy="190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041104"/>
            <a:ext cx="7211911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8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6960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8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34076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357301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8504" y="3573016"/>
            <a:ext cx="17799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2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072"/>
            <a:ext cx="9696548" cy="56427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2060848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2210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4077072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616530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6093296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1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3711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31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0581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73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8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252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060848"/>
            <a:ext cx="109347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06084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93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1625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6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</Words>
  <Application>Microsoft Office PowerPoint</Application>
  <PresentationFormat>宽屏</PresentationFormat>
  <Paragraphs>1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2025-11-05T00:33:14Z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