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2085975"/>
            <a:ext cx="8601075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8494"/>
            <a:ext cx="11345860" cy="55620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801097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5298" y="1801097"/>
            <a:ext cx="79905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42889" y="1801097"/>
            <a:ext cx="79905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2780928"/>
            <a:ext cx="79905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23680" y="2780928"/>
            <a:ext cx="9566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4152" y="3284984"/>
            <a:ext cx="9566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76320" y="3770186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87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11658600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212976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66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33512"/>
            <a:ext cx="116776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60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38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1285875"/>
            <a:ext cx="86296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68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252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69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96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1343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28737"/>
            <a:ext cx="117348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11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88992"/>
            <a:ext cx="8835130" cy="544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51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026238"/>
            <a:ext cx="6929686" cy="48317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2147546"/>
            <a:ext cx="360040" cy="160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5269" y="2485472"/>
            <a:ext cx="771777" cy="194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5269" y="2796557"/>
            <a:ext cx="674827" cy="200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216" y="4077072"/>
            <a:ext cx="674827" cy="200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1984" y="4743998"/>
            <a:ext cx="988015" cy="200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9856" y="5361394"/>
            <a:ext cx="1008112" cy="170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9776" y="5689421"/>
            <a:ext cx="504056" cy="178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59807" y="6597352"/>
            <a:ext cx="216024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90829" y="6184050"/>
            <a:ext cx="360040" cy="178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92896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830743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11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109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564904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717032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869160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58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3975"/>
            <a:ext cx="112299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3645024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797152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6021288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499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585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564904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4908" y="2564904"/>
            <a:ext cx="10816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717032"/>
            <a:ext cx="10816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34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0585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2514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8772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30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10772775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5733256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0090" y="5733256"/>
            <a:ext cx="466029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5733256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94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8237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005064"/>
            <a:ext cx="9467850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3429000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3429000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73124" y="3429000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68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823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340768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7364" y="1340768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7248" y="1340768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7888" y="1916832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66758" y="1916832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9696" y="3826748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64152" y="3212976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64152" y="4089668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32304" y="4912887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18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870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708920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2708920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3645024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4474583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95800" y="5021338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15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268760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2450" y="1268760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2139" y="2377161"/>
            <a:ext cx="6708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50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501008"/>
            <a:ext cx="9210675" cy="2371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1340768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1340768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1916832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33965" y="1916832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2492896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95527" y="2492896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96047" y="2492896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43672" y="425538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43672" y="4783289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43672" y="5301763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68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377161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2799782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4177361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92344" y="3328711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5720" y="5445224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00825" y="5445224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85047" y="5445224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59496" y="5949280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00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2025-11-04T07:52:50Z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