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10" r:id="rId9"/>
    <p:sldId id="311" r:id="rId10"/>
    <p:sldId id="312" r:id="rId11"/>
    <p:sldId id="313" r:id="rId12"/>
    <p:sldId id="314" r:id="rId13"/>
    <p:sldId id="315" r:id="rId14"/>
    <p:sldId id="309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2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3876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A2DCC-CD00-45E5-9404-74DF3CC7A524}" type="datetimeFigureOut">
              <a:rPr lang="zh-CN" altLang="en-US" smtClean="0"/>
              <a:t>2025/11/5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EABA9F-BE32-4E36-953B-EA3B23D1D3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2056" descr="图形1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224507" y="165100"/>
            <a:ext cx="1742189" cy="74083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1815" y="1268095"/>
            <a:ext cx="11206480" cy="5183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260648"/>
            <a:ext cx="76200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376" y="1568152"/>
            <a:ext cx="7239000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400256" y="342900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7295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5" y="1268761"/>
            <a:ext cx="5892360" cy="396043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0" y="1268761"/>
            <a:ext cx="5461394" cy="447314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904" y="4678982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6278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68706"/>
            <a:ext cx="6476335" cy="546236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7429" y="1424951"/>
            <a:ext cx="4695064" cy="101514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5734" y="2567952"/>
            <a:ext cx="4745822" cy="215719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35960" y="628085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36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1254485"/>
            <a:ext cx="6095999" cy="466209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8910" y="1254484"/>
            <a:ext cx="5681931" cy="51988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231904" y="5366365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13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237" y="862012"/>
            <a:ext cx="7629525" cy="5133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5" y="1547812"/>
            <a:ext cx="695325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019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5562" y="1290637"/>
            <a:ext cx="700087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492896"/>
            <a:ext cx="7704856" cy="37444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808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300037"/>
            <a:ext cx="7524750" cy="6257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3084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312" y="833437"/>
            <a:ext cx="7191375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361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4612" y="2495550"/>
            <a:ext cx="6962775" cy="186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986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7900" y="661987"/>
            <a:ext cx="7696200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04312" y="315389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747712"/>
            <a:ext cx="697230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88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985837"/>
            <a:ext cx="7620000" cy="4886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832304" y="2780928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27488"/>
            <a:ext cx="7156719" cy="173277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31705" y="1764380"/>
            <a:ext cx="4392488" cy="3778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13601"/>
          <a:stretch/>
        </p:blipFill>
        <p:spPr>
          <a:xfrm>
            <a:off x="3143672" y="5571027"/>
            <a:ext cx="5010150" cy="1152128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328248" y="1212103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775" y="371475"/>
            <a:ext cx="7410450" cy="611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312" y="315389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568" y="0"/>
            <a:ext cx="6408712" cy="681122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08168" y="2348880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872611" cy="231389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196752"/>
            <a:ext cx="4654228" cy="5316388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537" y="3714338"/>
            <a:ext cx="6417568" cy="2907961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68008" y="32074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0" y="314325"/>
            <a:ext cx="7620000" cy="622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2304" y="3428999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7769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5" y="938212"/>
            <a:ext cx="7524750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878781"/>
            <a:ext cx="576064" cy="5502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6129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ODQ3ZmY0MjllMjI0MzM5NDUxZmJjMmVjMzljNGE0Mz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3" baseType="lpstr">
      <vt:lpstr>宋体</vt:lpstr>
      <vt:lpstr>Arial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74</cp:revision>
  <dcterms:created xsi:type="dcterms:W3CDTF">2015-09-16T06:44:00Z</dcterms:created>
  <dcterms:modified xsi:type="dcterms:W3CDTF">2025-11-05T03:56:51Z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2052-11.1.0.15319</vt:lpwstr>
  </property>
  <property fmtid="{D5CDD505-2E9C-101B-9397-08002B2CF9AE}" pid="3" name="ICV">
    <vt:lpwstr>2A32E59F4C9C449DBD937741CF343650</vt:lpwstr>
  </property>
</Properties>
</file>