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1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30" r:id="rId29"/>
    <p:sldId id="329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7925" y="2371725"/>
            <a:ext cx="7296150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2105025"/>
            <a:ext cx="81438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852936"/>
            <a:ext cx="11144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35952"/>
            <a:ext cx="7416824" cy="6747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87" y="2162175"/>
            <a:ext cx="804862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2690812"/>
            <a:ext cx="1114425" cy="147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5024" y="9524"/>
            <a:ext cx="7993067" cy="684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157287"/>
            <a:ext cx="8143875" cy="454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16" y="72008"/>
            <a:ext cx="5500199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200275"/>
            <a:ext cx="8220075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9112" y="1348173"/>
            <a:ext cx="8162925" cy="88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657225"/>
            <a:ext cx="8267700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228600"/>
            <a:ext cx="814387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604962"/>
            <a:ext cx="8286750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276872"/>
            <a:ext cx="16954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412776"/>
            <a:ext cx="10534650" cy="477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023937"/>
            <a:ext cx="8162925" cy="4810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291260"/>
            <a:ext cx="16859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300162"/>
            <a:ext cx="8181975" cy="425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268760"/>
            <a:ext cx="1685925" cy="157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656" y="188640"/>
            <a:ext cx="4752528" cy="655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52412"/>
            <a:ext cx="8305800" cy="635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168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97712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69606" y="2657613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4264" y="3319709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69606" y="4671610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4264" y="5333706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4264" y="6005038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838200"/>
            <a:ext cx="824865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704" y="2074981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16362" y="2737077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6362" y="3373685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4748733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16362" y="5410829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277344" y="147922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77344" y="416454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31532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518408"/>
            <a:ext cx="8315325" cy="3305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2474335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6362" y="3136431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4499902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6362" y="5161998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344" y="185631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2344" y="384715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795462"/>
            <a:ext cx="833437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3094668"/>
            <a:ext cx="75206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32386" y="3756764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2386" y="4428095"/>
            <a:ext cx="8062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242333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5030" y="188640"/>
            <a:ext cx="9001000" cy="508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737348"/>
            <a:ext cx="8280920" cy="6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2" y="1747837"/>
            <a:ext cx="11877675" cy="3362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351" y="3423098"/>
            <a:ext cx="11771485" cy="20941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753" y="1412776"/>
            <a:ext cx="45339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2361" y="1916832"/>
            <a:ext cx="4448175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95275"/>
            <a:ext cx="8267700" cy="6267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32104" y="1340768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79881" y="1919502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8544" y="2451938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5917" y="3632556"/>
            <a:ext cx="25922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40448" y="4234439"/>
            <a:ext cx="29894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2093" y="476565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84143" y="53732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44357" y="5947492"/>
            <a:ext cx="298940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838200"/>
            <a:ext cx="83439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87888" y="764704"/>
            <a:ext cx="30963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88698" y="1945322"/>
            <a:ext cx="27032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5665" y="3068066"/>
            <a:ext cx="22846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0242" y="3669949"/>
            <a:ext cx="25600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96200" y="4281521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69579" y="4825531"/>
            <a:ext cx="16916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75645" y="5445224"/>
            <a:ext cx="16916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841"/>
          <a:stretch/>
        </p:blipFill>
        <p:spPr>
          <a:xfrm>
            <a:off x="1703513" y="31274"/>
            <a:ext cx="7364763" cy="19901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2060848"/>
            <a:ext cx="7272808" cy="474822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l="5752" t="83002" r="61650"/>
          <a:stretch/>
        </p:blipFill>
        <p:spPr>
          <a:xfrm>
            <a:off x="9068276" y="1599428"/>
            <a:ext cx="2400733" cy="422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28600"/>
            <a:ext cx="820102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195512"/>
            <a:ext cx="8267700" cy="2466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166812"/>
            <a:ext cx="82867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0"/>
            <a:ext cx="7776864" cy="6788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2025-11-05T05:36:42Z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