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2"/>
    <p:sldId id="355" r:id="rId3"/>
    <p:sldId id="354" r:id="rId4"/>
    <p:sldId id="356" r:id="rId5"/>
    <p:sldId id="357" r:id="rId6"/>
    <p:sldId id="358" r:id="rId7"/>
    <p:sldId id="359" r:id="rId8"/>
    <p:sldId id="360" r:id="rId9"/>
    <p:sldId id="361" r:id="rId10"/>
    <p:sldId id="362" r:id="rId11"/>
    <p:sldId id="363" r:id="rId12"/>
    <p:sldId id="364" r:id="rId13"/>
    <p:sldId id="365" r:id="rId14"/>
    <p:sldId id="366" r:id="rId15"/>
    <p:sldId id="367" r:id="rId16"/>
    <p:sldId id="368" r:id="rId17"/>
    <p:sldId id="369" r:id="rId18"/>
    <p:sldId id="370" r:id="rId19"/>
    <p:sldId id="371" r:id="rId20"/>
    <p:sldId id="303" r:id="rId21"/>
    <p:sldId id="304" r:id="rId22"/>
    <p:sldId id="347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877E7-22C3-4B0D-9989-847B412F5311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9DB13-6BBE-4366-A88C-A9FD68CD30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9509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C9DB13-6BBE-4366-A88C-A9FD68CD307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432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943225"/>
            <a:ext cx="11534775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1471612"/>
            <a:ext cx="76676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86989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52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1423987"/>
            <a:ext cx="7096125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5589240"/>
            <a:ext cx="6715125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58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116632"/>
            <a:ext cx="7477125" cy="1162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04573" y="897285"/>
            <a:ext cx="457200" cy="371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8744" y="836712"/>
            <a:ext cx="1219200" cy="419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6548" y="1535460"/>
            <a:ext cx="7058025" cy="523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604573" y="1611660"/>
            <a:ext cx="514350" cy="447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9496" y="2169368"/>
            <a:ext cx="7086600" cy="457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44271" y="3904782"/>
            <a:ext cx="3647729" cy="1220613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9410312" y="771153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950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790575"/>
            <a:ext cx="74676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7809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450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57162"/>
            <a:ext cx="7572375" cy="654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5477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484784"/>
            <a:ext cx="7553325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54453"/>
          <a:stretch/>
        </p:blipFill>
        <p:spPr>
          <a:xfrm>
            <a:off x="2831157" y="2680742"/>
            <a:ext cx="7153275" cy="334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981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5362"/>
            <a:ext cx="6120680" cy="67671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400506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32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-4865"/>
            <a:ext cx="7344816" cy="681824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56490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67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871537"/>
            <a:ext cx="7562850" cy="5114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2479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2128837"/>
            <a:ext cx="7058025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63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76141" y="980728"/>
            <a:ext cx="4752528" cy="58309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040" y="3212976"/>
            <a:ext cx="6541999" cy="23773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88" y="1360878"/>
            <a:ext cx="6832328" cy="170808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83494" y="252030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695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161925"/>
            <a:ext cx="7038975" cy="6534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5712"/>
            <a:ext cx="7086600" cy="5648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5718001"/>
            <a:ext cx="6334125" cy="10953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43672" y="1916832"/>
            <a:ext cx="6552728" cy="4896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466850"/>
            <a:ext cx="704850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15680" y="4149080"/>
            <a:ext cx="7416824" cy="17281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00012"/>
            <a:ext cx="7524750" cy="6657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6190073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238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341487"/>
            <a:ext cx="716280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357711"/>
            <a:ext cx="71628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2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495300"/>
            <a:ext cx="7496175" cy="586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5389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63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196752"/>
            <a:ext cx="7515225" cy="1171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6080" y="1916832"/>
            <a:ext cx="1190625" cy="371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293" y="2492896"/>
            <a:ext cx="6791325" cy="31527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72064" y="2352971"/>
            <a:ext cx="5040560" cy="28750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23360" y="182746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619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44624"/>
            <a:ext cx="7553325" cy="3133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312" y="2730674"/>
            <a:ext cx="1152525" cy="447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3283421"/>
            <a:ext cx="6810375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1624" y="3919686"/>
            <a:ext cx="6838950" cy="2533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92542" y="2690525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6555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28493"/>
            <a:ext cx="7639050" cy="1885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89" y="1915891"/>
            <a:ext cx="5949600" cy="30947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0988" y="1934941"/>
            <a:ext cx="5891676" cy="30782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88288" y="133106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939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1819275"/>
            <a:ext cx="66770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14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2025-11-05T03:48:36Z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