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3" r:id="rId2"/>
    <p:sldId id="302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287" y="3138487"/>
            <a:ext cx="60674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85725"/>
            <a:ext cx="784860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804862"/>
            <a:ext cx="82105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5549081"/>
            <a:ext cx="49685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980728"/>
            <a:ext cx="9217024" cy="5842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88640"/>
            <a:ext cx="8928992" cy="41879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340768"/>
            <a:ext cx="5715000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628800"/>
            <a:ext cx="5353050" cy="3200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644" y="2746970"/>
            <a:ext cx="5448300" cy="3562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30280" y="2187513"/>
            <a:ext cx="4776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785812"/>
            <a:ext cx="8248650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7" y="116632"/>
            <a:ext cx="7632848" cy="54621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5576587"/>
            <a:ext cx="5929796" cy="116478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49289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0768"/>
            <a:ext cx="825817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88640"/>
            <a:ext cx="6192688" cy="6486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1209675"/>
            <a:ext cx="79248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3600" y="3176972"/>
            <a:ext cx="8498904" cy="2700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6632"/>
            <a:ext cx="8352928" cy="6589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02209"/>
            <a:ext cx="11737304" cy="5426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4480" y="1986111"/>
            <a:ext cx="83820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066800"/>
            <a:ext cx="8267700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6287" y="5586682"/>
            <a:ext cx="71151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909762"/>
            <a:ext cx="82581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76970"/>
            <a:ext cx="8640960" cy="20522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185987"/>
            <a:ext cx="83058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3" y="0"/>
            <a:ext cx="8161536" cy="6777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174576"/>
            <a:ext cx="8191500" cy="563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4825" y="367381"/>
            <a:ext cx="822007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204864"/>
            <a:ext cx="8229600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2025-11-05T06:10:16Z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