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0"/>
  </p:handoutMasterIdLst>
  <p:sldIdLst>
    <p:sldId id="305" r:id="rId2"/>
    <p:sldId id="302" r:id="rId3"/>
    <p:sldId id="304" r:id="rId4"/>
    <p:sldId id="306" r:id="rId5"/>
    <p:sldId id="307" r:id="rId6"/>
    <p:sldId id="308" r:id="rId7"/>
    <p:sldId id="309" r:id="rId8"/>
    <p:sldId id="310" r:id="rId9"/>
    <p:sldId id="311" r:id="rId10"/>
    <p:sldId id="313" r:id="rId11"/>
    <p:sldId id="312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34" r:id="rId26"/>
    <p:sldId id="335" r:id="rId27"/>
    <p:sldId id="337" r:id="rId28"/>
    <p:sldId id="336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57675" y="3009900"/>
            <a:ext cx="3676650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6632"/>
            <a:ext cx="8242465" cy="564954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005" y="5803057"/>
            <a:ext cx="8119443" cy="1031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181100"/>
            <a:ext cx="8267700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903080"/>
            <a:ext cx="7992888" cy="483828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5" y="1"/>
            <a:ext cx="6966024" cy="1822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2209800"/>
            <a:ext cx="7686675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966787"/>
            <a:ext cx="805815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6" y="1"/>
            <a:ext cx="7184189" cy="28404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945792"/>
            <a:ext cx="7200799" cy="379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190625"/>
            <a:ext cx="827722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3" y="134491"/>
            <a:ext cx="7946208" cy="66788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700808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4883845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08227" y="2406863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3031895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568" y="3645353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36219" y="5566752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5560" y="6191784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881062"/>
            <a:ext cx="828675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8478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123812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098830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75061" y="2723862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4725144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75061" y="5350176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692696"/>
            <a:ext cx="8277225" cy="3152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933056"/>
            <a:ext cx="8286750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1916832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5061" y="2541864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5192467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5061" y="5817499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75061" y="3212976"/>
            <a:ext cx="80323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328" y="1300091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48328" y="4552577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433512"/>
            <a:ext cx="11763375" cy="3990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695325"/>
            <a:ext cx="8362950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876300"/>
            <a:ext cx="825817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2195512"/>
            <a:ext cx="8296275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552450"/>
            <a:ext cx="818197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82486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852936"/>
            <a:ext cx="8220075" cy="1724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2" y="4696544"/>
            <a:ext cx="8248650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687660"/>
            <a:ext cx="8420100" cy="598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628" y="183604"/>
            <a:ext cx="8463310" cy="482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547812"/>
            <a:ext cx="1182052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944896"/>
            <a:ext cx="11454878" cy="25003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24192" y="1295784"/>
            <a:ext cx="20882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812" y="2024062"/>
            <a:ext cx="90963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3284984"/>
            <a:ext cx="9001000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4762"/>
            <a:ext cx="4438650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981325"/>
            <a:ext cx="6800850" cy="89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2138" r="5219"/>
          <a:stretch/>
        </p:blipFill>
        <p:spPr>
          <a:xfrm>
            <a:off x="1343472" y="692696"/>
            <a:ext cx="8856984" cy="59482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7404" y="260648"/>
            <a:ext cx="8853052" cy="510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82296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326" y="3861048"/>
            <a:ext cx="8267700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9856" y="1171044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9628" y="3115591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4322" y="4400381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5071713"/>
            <a:ext cx="20882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491" y="5708320"/>
            <a:ext cx="180042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31789"/>
            <a:ext cx="8239125" cy="1143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406" y="2618953"/>
            <a:ext cx="8401050" cy="3762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584" y="3212976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8906" y="3838009"/>
            <a:ext cx="37611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69073" y="5157192"/>
            <a:ext cx="15354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80253" y="5805264"/>
            <a:ext cx="153543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1838325"/>
            <a:ext cx="73152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614362"/>
            <a:ext cx="83248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8640"/>
            <a:ext cx="835342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869160"/>
            <a:ext cx="77152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2025-11-05T05:12:42Z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