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3" r:id="rId22"/>
    <p:sldId id="322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52812" y="3043237"/>
            <a:ext cx="528637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2"/>
            <a:ext cx="7488832" cy="6599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876300"/>
            <a:ext cx="8315325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838325"/>
            <a:ext cx="8296275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64704"/>
            <a:ext cx="8324850" cy="3086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1779" y="4005064"/>
            <a:ext cx="8239125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466850"/>
            <a:ext cx="833437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490662"/>
            <a:ext cx="8220075" cy="38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762000"/>
            <a:ext cx="826770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819275"/>
            <a:ext cx="8277225" cy="321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914400"/>
            <a:ext cx="8305800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4920" y="3371236"/>
            <a:ext cx="72956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8555" y="4019418"/>
            <a:ext cx="80159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28555" y="4702324"/>
            <a:ext cx="80159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28555" y="5362081"/>
            <a:ext cx="80159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94978"/>
            <a:ext cx="828675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771478"/>
            <a:ext cx="8239125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1891258"/>
            <a:ext cx="72956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933" y="3788930"/>
            <a:ext cx="72956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07568" y="4437112"/>
            <a:ext cx="80159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26115" y="5743922"/>
            <a:ext cx="72956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192344" y="131709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192344" y="322691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192344" y="50851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2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52550"/>
            <a:ext cx="1080135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9538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132856"/>
            <a:ext cx="83915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1362422"/>
            <a:ext cx="11772900" cy="4514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550" y="3367818"/>
            <a:ext cx="11772900" cy="27974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96752"/>
            <a:ext cx="4457700" cy="429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732384"/>
            <a:ext cx="44196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385762"/>
            <a:ext cx="8334375" cy="6086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36160" y="1484784"/>
            <a:ext cx="28083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39127" y="2225564"/>
            <a:ext cx="10925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44099" y="2931620"/>
            <a:ext cx="15003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3682307"/>
            <a:ext cx="11611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02162" y="4399938"/>
            <a:ext cx="13660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84663" y="4399938"/>
            <a:ext cx="13660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139175" y="5823624"/>
            <a:ext cx="10369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328737"/>
            <a:ext cx="83724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268760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79844" y="2692446"/>
            <a:ext cx="17364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6290" y="4139282"/>
            <a:ext cx="17364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0993" y="4833763"/>
            <a:ext cx="12447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376362"/>
            <a:ext cx="8305800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1306043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1909" y="2000524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12252" y="3447359"/>
            <a:ext cx="19279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5524500" cy="1733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052736"/>
            <a:ext cx="6408712" cy="563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200275"/>
            <a:ext cx="82200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636912"/>
            <a:ext cx="933450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3" y="143733"/>
            <a:ext cx="7979420" cy="666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609600"/>
            <a:ext cx="8220075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2025-11-05T05:40:03Z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