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7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161240" cy="243177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290637"/>
            <a:ext cx="7581900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64502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29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75247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2636912"/>
            <a:ext cx="7181850" cy="3686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118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075" y="1090612"/>
            <a:ext cx="7181850" cy="4676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2878780"/>
            <a:ext cx="7056784" cy="3214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810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3650" y="1223962"/>
            <a:ext cx="7124700" cy="4410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97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5112" y="1728787"/>
            <a:ext cx="6581775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7691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413" y="96463"/>
            <a:ext cx="6725940" cy="664490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1844824"/>
            <a:ext cx="6768752" cy="48965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97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90487"/>
            <a:ext cx="7553325" cy="6677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428999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88640"/>
            <a:ext cx="7543800" cy="2590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3" y="2779441"/>
            <a:ext cx="5407743" cy="275415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0016" y="2636912"/>
            <a:ext cx="5577943" cy="280831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9616" y="5589240"/>
            <a:ext cx="5324475" cy="120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04951" y="2217787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948171"/>
            <a:ext cx="7600950" cy="2619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3597374"/>
            <a:ext cx="7153275" cy="1847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88288" y="489500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1556792"/>
            <a:ext cx="7134225" cy="469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1347961"/>
            <a:ext cx="7543800" cy="1943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686" y="3436193"/>
            <a:ext cx="6667500" cy="3305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8261" y="3508201"/>
            <a:ext cx="4133850" cy="2476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02309" y="267952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338214"/>
            <a:ext cx="7543800" cy="548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35699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7" y="476672"/>
            <a:ext cx="7064678" cy="44898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8642" y="524296"/>
            <a:ext cx="1200354" cy="3573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01858" y="977009"/>
            <a:ext cx="6551550" cy="286802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58641" y="975674"/>
            <a:ext cx="3087933" cy="286802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87488" y="3876675"/>
            <a:ext cx="6432431" cy="286802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34783" y="398924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39651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4100" y="333375"/>
            <a:ext cx="7543800" cy="6191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70101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828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8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