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62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3481DD-DF65-4260-80B7-6A1C48D91240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E184BA-2CA6-49AE-B01D-1C60AADF13D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6309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E184BA-2CA6-49AE-B01D-1C60AADF13D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2286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995612"/>
            <a:ext cx="11277600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556792"/>
            <a:ext cx="7562850" cy="3228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899472"/>
            <a:ext cx="4219575" cy="1133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32304" y="289617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1340768"/>
            <a:ext cx="7416824" cy="4426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6" y="1484784"/>
            <a:ext cx="4509355" cy="239819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4706" y="4221089"/>
            <a:ext cx="1712999" cy="11574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969835" y="4260604"/>
            <a:ext cx="1740778" cy="105557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528048" y="521657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77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-27384"/>
            <a:ext cx="6552728" cy="683332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62880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32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485775"/>
            <a:ext cx="7524750" cy="588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184482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3006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328612"/>
            <a:ext cx="7448550" cy="620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113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295275"/>
            <a:ext cx="7677150" cy="626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411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962025"/>
            <a:ext cx="6934200" cy="493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393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514350"/>
            <a:ext cx="6924675" cy="5829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683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704850"/>
            <a:ext cx="7591425" cy="544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544522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325" y="1457325"/>
            <a:ext cx="5467350" cy="394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423987"/>
            <a:ext cx="7553325" cy="4010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0"/>
            <a:ext cx="7275909" cy="68585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332656"/>
            <a:ext cx="7543800" cy="194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348880"/>
            <a:ext cx="6943725" cy="3848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32304" y="172553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200025"/>
            <a:ext cx="7467600" cy="645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85207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166812"/>
            <a:ext cx="7572375" cy="4524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71703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1243012"/>
            <a:ext cx="7448550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49289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2025-11-05T03:33:26Z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