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61870" y="2957195"/>
            <a:ext cx="76676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5" y="785812"/>
            <a:ext cx="73342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31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6768752" cy="6827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54868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6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524750" cy="3810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077072"/>
            <a:ext cx="661035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0216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726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116632"/>
            <a:ext cx="5760640" cy="659184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1543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88840"/>
            <a:ext cx="7600950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94884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66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72284"/>
            <a:ext cx="5404626" cy="30850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3" y="1272283"/>
            <a:ext cx="5381196" cy="30928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1330" y="4358722"/>
            <a:ext cx="6673022" cy="245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04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785937"/>
            <a:ext cx="70008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39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390650"/>
            <a:ext cx="7658100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36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56927"/>
            <a:ext cx="6714327" cy="3960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60" y="4149080"/>
            <a:ext cx="4745140" cy="2418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362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181100"/>
            <a:ext cx="70485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564904"/>
            <a:ext cx="7056784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13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23837"/>
            <a:ext cx="7639050" cy="641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357312"/>
            <a:ext cx="70104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435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1414462"/>
            <a:ext cx="6981825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2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700212"/>
            <a:ext cx="7000875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882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685800"/>
            <a:ext cx="70199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143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223837"/>
            <a:ext cx="6524625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63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509712"/>
            <a:ext cx="7620000" cy="3838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80975"/>
            <a:ext cx="7629525" cy="649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533400"/>
            <a:ext cx="7496175" cy="5791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79693"/>
            <a:ext cx="6912768" cy="674481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18448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3" y="1268760"/>
            <a:ext cx="7256664" cy="177058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03" y="3217937"/>
            <a:ext cx="6834658" cy="31191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3712719"/>
            <a:ext cx="5614187" cy="31181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72064" y="308937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452437"/>
            <a:ext cx="7639050" cy="595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7515225" cy="661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61767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07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2025-11-05T03:55:58Z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