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9"/>
  </p:handoutMasterIdLst>
  <p:sldIdLst>
    <p:sldId id="302" r:id="rId2"/>
    <p:sldId id="303" r:id="rId3"/>
    <p:sldId id="304" r:id="rId4"/>
    <p:sldId id="347" r:id="rId5"/>
    <p:sldId id="348" r:id="rId6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358" r:id="rId16"/>
    <p:sldId id="359" r:id="rId17"/>
    <p:sldId id="361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537" y="2971800"/>
            <a:ext cx="968692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-1827"/>
            <a:ext cx="7200800" cy="681520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472263" y="249289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055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490537"/>
            <a:ext cx="7562850" cy="5876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901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171700"/>
            <a:ext cx="7648575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411326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4586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7793"/>
            <a:ext cx="6684789" cy="48649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88708" y="4838619"/>
            <a:ext cx="6675644" cy="196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078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1552575"/>
            <a:ext cx="7515225" cy="3752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4755207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2873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87" y="1514475"/>
            <a:ext cx="6905625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991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584" y="0"/>
            <a:ext cx="759142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549" y="3841664"/>
            <a:ext cx="7000875" cy="2543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3294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5087" y="766762"/>
            <a:ext cx="6981825" cy="5324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956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3" y="-28575"/>
            <a:ext cx="7568704" cy="68429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60296" y="378904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337" y="914400"/>
            <a:ext cx="7553325" cy="50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287878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590550"/>
            <a:ext cx="756285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885950"/>
            <a:ext cx="7562850" cy="3086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16632"/>
            <a:ext cx="7581900" cy="1790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624" y="2033736"/>
            <a:ext cx="7143750" cy="44196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904312" y="3153890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41199"/>
            <a:ext cx="7272808" cy="677217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72264" y="371703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64941"/>
            <a:ext cx="7056784" cy="674843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692696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16632"/>
            <a:ext cx="7534275" cy="3724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010744"/>
            <a:ext cx="6715125" cy="2514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766939" y="2636912"/>
            <a:ext cx="64807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