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5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0" r:id="rId18"/>
    <p:sldId id="361" r:id="rId19"/>
    <p:sldId id="362" r:id="rId20"/>
    <p:sldId id="363" r:id="rId21"/>
    <p:sldId id="364" r:id="rId22"/>
    <p:sldId id="365" r:id="rId23"/>
    <p:sldId id="366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5" y="2967037"/>
            <a:ext cx="619125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3" y="117084"/>
            <a:ext cx="6984775" cy="66962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040216" y="620688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1338262"/>
            <a:ext cx="7543800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564904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348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517" y="1340768"/>
            <a:ext cx="742950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772816"/>
            <a:ext cx="4070477" cy="2880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429716"/>
            <a:ext cx="6505575" cy="2400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805997" y="1848669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2845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552575"/>
            <a:ext cx="757237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2900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2724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547687"/>
            <a:ext cx="7543800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80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9" y="69318"/>
            <a:ext cx="7272808" cy="6672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00256" y="3742878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9868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3" y="20703"/>
            <a:ext cx="7272808" cy="429380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1373" y="4469212"/>
            <a:ext cx="5810891" cy="236297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2564904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895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962025"/>
            <a:ext cx="7524750" cy="4933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855966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1786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1519237"/>
            <a:ext cx="7572375" cy="3819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09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5372660" cy="315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8047" y="1052736"/>
            <a:ext cx="4966395" cy="26117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6669" y="3933825"/>
            <a:ext cx="4629150" cy="292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6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541" y="63996"/>
            <a:ext cx="6904308" cy="38902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4213" y="3551198"/>
            <a:ext cx="1060179" cy="40304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47590" y="4105976"/>
            <a:ext cx="6264696" cy="2707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71777" y="347761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60648"/>
            <a:ext cx="69723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900" y="2852936"/>
            <a:ext cx="6858000" cy="3181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725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260648"/>
            <a:ext cx="6953250" cy="437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2218" y="4725119"/>
            <a:ext cx="6867525" cy="1800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81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6550" y="452437"/>
            <a:ext cx="6438900" cy="5953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1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33337"/>
            <a:ext cx="6991350" cy="679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916832"/>
            <a:ext cx="7056784" cy="48245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191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09947"/>
            <a:ext cx="6840760" cy="67034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772816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7515225" cy="1133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235" y="2276872"/>
            <a:ext cx="4253715" cy="35283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564904"/>
            <a:ext cx="6915150" cy="1066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3983" y="3797190"/>
            <a:ext cx="6880169" cy="172004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816080" y="1726654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9812" y="752475"/>
            <a:ext cx="7572375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5389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04775"/>
            <a:ext cx="7600950" cy="664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378904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5525" y="1638300"/>
            <a:ext cx="7600950" cy="3581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653136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1033462"/>
            <a:ext cx="7086600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9" y="144146"/>
            <a:ext cx="6984776" cy="659722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184232" y="3501008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2025-11-05T03:29:36Z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