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4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062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8.png"/><Relationship Id="rId18" Type="http://schemas.openxmlformats.org/officeDocument/2006/relationships/image" Target="../media/image43.png"/><Relationship Id="rId26" Type="http://schemas.openxmlformats.org/officeDocument/2006/relationships/image" Target="../media/image51.png"/><Relationship Id="rId39" Type="http://schemas.openxmlformats.org/officeDocument/2006/relationships/image" Target="../media/image64.png"/><Relationship Id="rId21" Type="http://schemas.openxmlformats.org/officeDocument/2006/relationships/image" Target="../media/image46.png"/><Relationship Id="rId34" Type="http://schemas.openxmlformats.org/officeDocument/2006/relationships/image" Target="../media/image59.png"/><Relationship Id="rId42" Type="http://schemas.openxmlformats.org/officeDocument/2006/relationships/image" Target="../media/image67.png"/><Relationship Id="rId47" Type="http://schemas.openxmlformats.org/officeDocument/2006/relationships/image" Target="../media/image72.png"/><Relationship Id="rId50" Type="http://schemas.openxmlformats.org/officeDocument/2006/relationships/image" Target="../media/image75.png"/><Relationship Id="rId55" Type="http://schemas.openxmlformats.org/officeDocument/2006/relationships/image" Target="../media/image80.pn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6" Type="http://schemas.openxmlformats.org/officeDocument/2006/relationships/image" Target="../media/image41.png"/><Relationship Id="rId20" Type="http://schemas.openxmlformats.org/officeDocument/2006/relationships/image" Target="../media/image45.png"/><Relationship Id="rId29" Type="http://schemas.openxmlformats.org/officeDocument/2006/relationships/image" Target="../media/image54.png"/><Relationship Id="rId41" Type="http://schemas.openxmlformats.org/officeDocument/2006/relationships/image" Target="../media/image66.png"/><Relationship Id="rId54" Type="http://schemas.openxmlformats.org/officeDocument/2006/relationships/image" Target="../media/image79.png"/><Relationship Id="rId62" Type="http://schemas.openxmlformats.org/officeDocument/2006/relationships/image" Target="../media/image8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24" Type="http://schemas.openxmlformats.org/officeDocument/2006/relationships/image" Target="../media/image49.png"/><Relationship Id="rId32" Type="http://schemas.openxmlformats.org/officeDocument/2006/relationships/image" Target="../media/image57.png"/><Relationship Id="rId37" Type="http://schemas.openxmlformats.org/officeDocument/2006/relationships/image" Target="../media/image62.png"/><Relationship Id="rId40" Type="http://schemas.openxmlformats.org/officeDocument/2006/relationships/image" Target="../media/image65.png"/><Relationship Id="rId45" Type="http://schemas.openxmlformats.org/officeDocument/2006/relationships/image" Target="../media/image70.png"/><Relationship Id="rId53" Type="http://schemas.openxmlformats.org/officeDocument/2006/relationships/image" Target="../media/image78.png"/><Relationship Id="rId58" Type="http://schemas.openxmlformats.org/officeDocument/2006/relationships/image" Target="../media/image83.png"/><Relationship Id="rId5" Type="http://schemas.openxmlformats.org/officeDocument/2006/relationships/image" Target="../media/image30.png"/><Relationship Id="rId15" Type="http://schemas.openxmlformats.org/officeDocument/2006/relationships/image" Target="../media/image40.png"/><Relationship Id="rId23" Type="http://schemas.openxmlformats.org/officeDocument/2006/relationships/image" Target="../media/image48.png"/><Relationship Id="rId28" Type="http://schemas.openxmlformats.org/officeDocument/2006/relationships/image" Target="../media/image53.png"/><Relationship Id="rId36" Type="http://schemas.openxmlformats.org/officeDocument/2006/relationships/image" Target="../media/image61.png"/><Relationship Id="rId49" Type="http://schemas.openxmlformats.org/officeDocument/2006/relationships/image" Target="../media/image74.png"/><Relationship Id="rId57" Type="http://schemas.openxmlformats.org/officeDocument/2006/relationships/image" Target="../media/image82.png"/><Relationship Id="rId61" Type="http://schemas.openxmlformats.org/officeDocument/2006/relationships/image" Target="../media/image86.png"/><Relationship Id="rId10" Type="http://schemas.openxmlformats.org/officeDocument/2006/relationships/image" Target="../media/image35.png"/><Relationship Id="rId19" Type="http://schemas.openxmlformats.org/officeDocument/2006/relationships/image" Target="../media/image44.png"/><Relationship Id="rId31" Type="http://schemas.openxmlformats.org/officeDocument/2006/relationships/image" Target="../media/image56.png"/><Relationship Id="rId44" Type="http://schemas.openxmlformats.org/officeDocument/2006/relationships/image" Target="../media/image69.png"/><Relationship Id="rId52" Type="http://schemas.openxmlformats.org/officeDocument/2006/relationships/image" Target="../media/image77.png"/><Relationship Id="rId60" Type="http://schemas.openxmlformats.org/officeDocument/2006/relationships/image" Target="../media/image8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Relationship Id="rId14" Type="http://schemas.openxmlformats.org/officeDocument/2006/relationships/image" Target="../media/image39.png"/><Relationship Id="rId22" Type="http://schemas.openxmlformats.org/officeDocument/2006/relationships/image" Target="../media/image47.png"/><Relationship Id="rId27" Type="http://schemas.openxmlformats.org/officeDocument/2006/relationships/image" Target="../media/image52.png"/><Relationship Id="rId30" Type="http://schemas.openxmlformats.org/officeDocument/2006/relationships/image" Target="../media/image55.png"/><Relationship Id="rId35" Type="http://schemas.openxmlformats.org/officeDocument/2006/relationships/image" Target="../media/image60.png"/><Relationship Id="rId43" Type="http://schemas.openxmlformats.org/officeDocument/2006/relationships/image" Target="../media/image68.png"/><Relationship Id="rId48" Type="http://schemas.openxmlformats.org/officeDocument/2006/relationships/image" Target="../media/image73.png"/><Relationship Id="rId56" Type="http://schemas.openxmlformats.org/officeDocument/2006/relationships/image" Target="../media/image81.png"/><Relationship Id="rId8" Type="http://schemas.openxmlformats.org/officeDocument/2006/relationships/image" Target="../media/image33.png"/><Relationship Id="rId51" Type="http://schemas.openxmlformats.org/officeDocument/2006/relationships/image" Target="../media/image76.png"/><Relationship Id="rId3" Type="http://schemas.openxmlformats.org/officeDocument/2006/relationships/image" Target="../media/image28.png"/><Relationship Id="rId12" Type="http://schemas.openxmlformats.org/officeDocument/2006/relationships/image" Target="../media/image37.png"/><Relationship Id="rId17" Type="http://schemas.openxmlformats.org/officeDocument/2006/relationships/image" Target="../media/image42.png"/><Relationship Id="rId25" Type="http://schemas.openxmlformats.org/officeDocument/2006/relationships/image" Target="../media/image50.png"/><Relationship Id="rId33" Type="http://schemas.openxmlformats.org/officeDocument/2006/relationships/image" Target="../media/image58.png"/><Relationship Id="rId38" Type="http://schemas.openxmlformats.org/officeDocument/2006/relationships/image" Target="../media/image63.png"/><Relationship Id="rId46" Type="http://schemas.openxmlformats.org/officeDocument/2006/relationships/image" Target="../media/image71.png"/><Relationship Id="rId59" Type="http://schemas.openxmlformats.org/officeDocument/2006/relationships/image" Target="../media/image8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943225"/>
            <a:ext cx="79057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947862"/>
            <a:ext cx="76295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719137"/>
            <a:ext cx="7562850" cy="5419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77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047750"/>
            <a:ext cx="7572375" cy="476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7809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010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6632"/>
            <a:ext cx="7056784" cy="336801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3534466"/>
            <a:ext cx="5025286" cy="32789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293442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566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762000"/>
            <a:ext cx="753427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9289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56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23825"/>
            <a:ext cx="7572375" cy="661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128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804862"/>
            <a:ext cx="7058025" cy="5248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88839"/>
            <a:ext cx="7201420" cy="4064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034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343025"/>
            <a:ext cx="7543800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740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组合 63"/>
          <p:cNvGrpSpPr/>
          <p:nvPr/>
        </p:nvGrpSpPr>
        <p:grpSpPr>
          <a:xfrm>
            <a:off x="1631504" y="1268760"/>
            <a:ext cx="10360133" cy="5472608"/>
            <a:chOff x="992451" y="620688"/>
            <a:chExt cx="11069600" cy="6201971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121515" y="620688"/>
              <a:ext cx="2743200" cy="371475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84116" y="692696"/>
              <a:ext cx="1952625" cy="28575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874043" y="654596"/>
              <a:ext cx="2019300" cy="36195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914134" y="669064"/>
              <a:ext cx="1952625" cy="371475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9900147" y="677161"/>
              <a:ext cx="1952625" cy="352425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913603" y="1078779"/>
              <a:ext cx="1771650" cy="323850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97288" y="1530499"/>
              <a:ext cx="2733675" cy="314325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857819" y="1511449"/>
              <a:ext cx="1933575" cy="333375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877975" y="1533642"/>
              <a:ext cx="1952625" cy="304800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881768" y="1512802"/>
              <a:ext cx="1866900" cy="352425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2"/>
            <a:stretch>
              <a:fillRect/>
            </a:stretch>
          </p:blipFill>
          <p:spPr>
            <a:xfrm>
              <a:off x="9866759" y="1511449"/>
              <a:ext cx="1933575" cy="304800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3"/>
            <a:stretch>
              <a:fillRect/>
            </a:stretch>
          </p:blipFill>
          <p:spPr>
            <a:xfrm>
              <a:off x="1913603" y="1981597"/>
              <a:ext cx="1990725" cy="295275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14"/>
            <a:stretch>
              <a:fillRect/>
            </a:stretch>
          </p:blipFill>
          <p:spPr>
            <a:xfrm>
              <a:off x="3869394" y="1962963"/>
              <a:ext cx="1933575" cy="38100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885654" y="1963780"/>
              <a:ext cx="1104900" cy="361950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1055440" y="2372566"/>
              <a:ext cx="2771775" cy="361950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17"/>
            <a:stretch>
              <a:fillRect/>
            </a:stretch>
          </p:blipFill>
          <p:spPr>
            <a:xfrm>
              <a:off x="3895102" y="2403303"/>
              <a:ext cx="1914525" cy="342900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18"/>
            <a:stretch>
              <a:fillRect/>
            </a:stretch>
          </p:blipFill>
          <p:spPr>
            <a:xfrm>
              <a:off x="5902618" y="2431878"/>
              <a:ext cx="1962150" cy="285750"/>
            </a:xfrm>
            <a:prstGeom prst="rect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9"/>
            <a:stretch>
              <a:fillRect/>
            </a:stretch>
          </p:blipFill>
          <p:spPr>
            <a:xfrm>
              <a:off x="7893343" y="2394595"/>
              <a:ext cx="1990725" cy="314325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0"/>
            <a:stretch>
              <a:fillRect/>
            </a:stretch>
          </p:blipFill>
          <p:spPr>
            <a:xfrm>
              <a:off x="9948484" y="2431878"/>
              <a:ext cx="1123950" cy="276225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21"/>
            <a:stretch>
              <a:fillRect/>
            </a:stretch>
          </p:blipFill>
          <p:spPr>
            <a:xfrm>
              <a:off x="1065847" y="2771429"/>
              <a:ext cx="2800350" cy="323850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3930184" y="2807620"/>
              <a:ext cx="2000250" cy="304800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3"/>
            <a:stretch>
              <a:fillRect/>
            </a:stretch>
          </p:blipFill>
          <p:spPr>
            <a:xfrm>
              <a:off x="5941813" y="2820493"/>
              <a:ext cx="1990725" cy="285750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7972533" y="2808866"/>
              <a:ext cx="1981200" cy="295275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9928337" y="2778240"/>
              <a:ext cx="2000250" cy="333375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26"/>
            <a:stretch>
              <a:fillRect/>
            </a:stretch>
          </p:blipFill>
          <p:spPr>
            <a:xfrm>
              <a:off x="1866232" y="3155860"/>
              <a:ext cx="1943100" cy="352425"/>
            </a:xfrm>
            <a:prstGeom prst="rect">
              <a:avLst/>
            </a:prstGeom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7"/>
            <a:stretch>
              <a:fillRect/>
            </a:stretch>
          </p:blipFill>
          <p:spPr>
            <a:xfrm>
              <a:off x="3895102" y="3146335"/>
              <a:ext cx="1971675" cy="361950"/>
            </a:xfrm>
            <a:prstGeom prst="rect">
              <a:avLst/>
            </a:prstGeom>
          </p:spPr>
        </p:pic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8"/>
            <a:stretch>
              <a:fillRect/>
            </a:stretch>
          </p:blipFill>
          <p:spPr>
            <a:xfrm>
              <a:off x="5885654" y="3134851"/>
              <a:ext cx="523875" cy="352425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9"/>
            <a:stretch>
              <a:fillRect/>
            </a:stretch>
          </p:blipFill>
          <p:spPr>
            <a:xfrm>
              <a:off x="1027318" y="4077072"/>
              <a:ext cx="2438400" cy="342900"/>
            </a:xfrm>
            <a:prstGeom prst="rect">
              <a:avLst/>
            </a:prstGeom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0"/>
            <a:stretch>
              <a:fillRect/>
            </a:stretch>
          </p:blipFill>
          <p:spPr>
            <a:xfrm>
              <a:off x="3484363" y="4066159"/>
              <a:ext cx="2457450" cy="295275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5967710" y="4053922"/>
              <a:ext cx="1104900" cy="304800"/>
            </a:xfrm>
            <a:prstGeom prst="rect">
              <a:avLst/>
            </a:prstGeom>
          </p:spPr>
        </p:pic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2"/>
            <a:stretch>
              <a:fillRect/>
            </a:stretch>
          </p:blipFill>
          <p:spPr>
            <a:xfrm>
              <a:off x="1066753" y="4484616"/>
              <a:ext cx="2457450" cy="285750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3"/>
            <a:stretch>
              <a:fillRect/>
            </a:stretch>
          </p:blipFill>
          <p:spPr>
            <a:xfrm>
              <a:off x="3537914" y="4456041"/>
              <a:ext cx="1590675" cy="342900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34"/>
            <a:stretch>
              <a:fillRect/>
            </a:stretch>
          </p:blipFill>
          <p:spPr>
            <a:xfrm>
              <a:off x="5205710" y="4454697"/>
              <a:ext cx="1524000" cy="323850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35"/>
            <a:stretch>
              <a:fillRect/>
            </a:stretch>
          </p:blipFill>
          <p:spPr>
            <a:xfrm>
              <a:off x="6729710" y="4445325"/>
              <a:ext cx="1600200" cy="323850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36"/>
            <a:stretch>
              <a:fillRect/>
            </a:stretch>
          </p:blipFill>
          <p:spPr>
            <a:xfrm>
              <a:off x="8386621" y="4464375"/>
              <a:ext cx="1600200" cy="285750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37"/>
            <a:stretch>
              <a:fillRect/>
            </a:stretch>
          </p:blipFill>
          <p:spPr>
            <a:xfrm>
              <a:off x="9998396" y="4478727"/>
              <a:ext cx="1552575" cy="295275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8"/>
            <a:stretch>
              <a:fillRect/>
            </a:stretch>
          </p:blipFill>
          <p:spPr>
            <a:xfrm>
              <a:off x="1965525" y="4798941"/>
              <a:ext cx="1571625" cy="333375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9"/>
            <a:stretch>
              <a:fillRect/>
            </a:stretch>
          </p:blipFill>
          <p:spPr>
            <a:xfrm>
              <a:off x="3524203" y="4813228"/>
              <a:ext cx="1600200" cy="304800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40"/>
            <a:stretch>
              <a:fillRect/>
            </a:stretch>
          </p:blipFill>
          <p:spPr>
            <a:xfrm>
              <a:off x="5071266" y="4808029"/>
              <a:ext cx="1628775" cy="352425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41"/>
            <a:stretch>
              <a:fillRect/>
            </a:stretch>
          </p:blipFill>
          <p:spPr>
            <a:xfrm>
              <a:off x="6739483" y="4808465"/>
              <a:ext cx="1590675" cy="314325"/>
            </a:xfrm>
            <a:prstGeom prst="rect">
              <a:avLst/>
            </a:prstGeom>
          </p:spPr>
        </p:pic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42"/>
            <a:stretch>
              <a:fillRect/>
            </a:stretch>
          </p:blipFill>
          <p:spPr>
            <a:xfrm>
              <a:off x="8391633" y="4794177"/>
              <a:ext cx="1143000" cy="342900"/>
            </a:xfrm>
            <a:prstGeom prst="rect">
              <a:avLst/>
            </a:prstGeom>
          </p:spPr>
        </p:pic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3"/>
            <a:stretch>
              <a:fillRect/>
            </a:stretch>
          </p:blipFill>
          <p:spPr>
            <a:xfrm>
              <a:off x="1007208" y="5212432"/>
              <a:ext cx="2457450" cy="304800"/>
            </a:xfrm>
            <a:prstGeom prst="rect">
              <a:avLst/>
            </a:prstGeom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44"/>
            <a:stretch>
              <a:fillRect/>
            </a:stretch>
          </p:blipFill>
          <p:spPr>
            <a:xfrm>
              <a:off x="3481340" y="5230481"/>
              <a:ext cx="1685925" cy="333375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45"/>
            <a:stretch>
              <a:fillRect/>
            </a:stretch>
          </p:blipFill>
          <p:spPr>
            <a:xfrm>
              <a:off x="5221516" y="5230481"/>
              <a:ext cx="1657350" cy="342900"/>
            </a:xfrm>
            <a:prstGeom prst="rect">
              <a:avLst/>
            </a:prstGeom>
          </p:spPr>
        </p:pic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6"/>
            <a:stretch>
              <a:fillRect/>
            </a:stretch>
          </p:blipFill>
          <p:spPr>
            <a:xfrm>
              <a:off x="6899655" y="5198144"/>
              <a:ext cx="1638300" cy="333375"/>
            </a:xfrm>
            <a:prstGeom prst="rect">
              <a:avLst/>
            </a:prstGeom>
          </p:spPr>
        </p:pic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47"/>
            <a:stretch>
              <a:fillRect/>
            </a:stretch>
          </p:blipFill>
          <p:spPr>
            <a:xfrm>
              <a:off x="8633128" y="5178415"/>
              <a:ext cx="1638300" cy="361950"/>
            </a:xfrm>
            <a:prstGeom prst="rect">
              <a:avLst/>
            </a:prstGeom>
          </p:spPr>
        </p:pic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8"/>
            <a:stretch>
              <a:fillRect/>
            </a:stretch>
          </p:blipFill>
          <p:spPr>
            <a:xfrm>
              <a:off x="10366601" y="5210572"/>
              <a:ext cx="1695450" cy="323850"/>
            </a:xfrm>
            <a:prstGeom prst="rect">
              <a:avLst/>
            </a:prstGeom>
          </p:spPr>
        </p:pic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49"/>
            <a:stretch>
              <a:fillRect/>
            </a:stretch>
          </p:blipFill>
          <p:spPr>
            <a:xfrm>
              <a:off x="1873983" y="5616398"/>
              <a:ext cx="1590675" cy="342900"/>
            </a:xfrm>
            <a:prstGeom prst="rect">
              <a:avLst/>
            </a:prstGeom>
          </p:spPr>
        </p:pic>
        <p:pic>
          <p:nvPicPr>
            <p:cNvPr id="54" name="图片 53"/>
            <p:cNvPicPr>
              <a:picLocks noChangeAspect="1"/>
            </p:cNvPicPr>
            <p:nvPr/>
          </p:nvPicPr>
          <p:blipFill>
            <a:blip r:embed="rId50"/>
            <a:stretch>
              <a:fillRect/>
            </a:stretch>
          </p:blipFill>
          <p:spPr>
            <a:xfrm>
              <a:off x="3524203" y="5584110"/>
              <a:ext cx="1362075" cy="342900"/>
            </a:xfrm>
            <a:prstGeom prst="rect">
              <a:avLst/>
            </a:prstGeom>
          </p:spPr>
        </p:pic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51"/>
            <a:stretch>
              <a:fillRect/>
            </a:stretch>
          </p:blipFill>
          <p:spPr>
            <a:xfrm>
              <a:off x="992452" y="6021288"/>
              <a:ext cx="2447925" cy="381000"/>
            </a:xfrm>
            <a:prstGeom prst="rect">
              <a:avLst/>
            </a:prstGeom>
          </p:spPr>
        </p:pic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52"/>
            <a:stretch>
              <a:fillRect/>
            </a:stretch>
          </p:blipFill>
          <p:spPr>
            <a:xfrm>
              <a:off x="3450037" y="6059388"/>
              <a:ext cx="1695450" cy="304800"/>
            </a:xfrm>
            <a:prstGeom prst="rect">
              <a:avLst/>
            </a:prstGeom>
          </p:spPr>
        </p:pic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3"/>
            <a:stretch>
              <a:fillRect/>
            </a:stretch>
          </p:blipFill>
          <p:spPr>
            <a:xfrm>
              <a:off x="5136746" y="6072209"/>
              <a:ext cx="1638300" cy="295275"/>
            </a:xfrm>
            <a:prstGeom prst="rect">
              <a:avLst/>
            </a:prstGeom>
          </p:spPr>
        </p:pic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54"/>
            <a:stretch>
              <a:fillRect/>
            </a:stretch>
          </p:blipFill>
          <p:spPr>
            <a:xfrm>
              <a:off x="6784571" y="6043633"/>
              <a:ext cx="1600200" cy="352425"/>
            </a:xfrm>
            <a:prstGeom prst="rect">
              <a:avLst/>
            </a:prstGeom>
          </p:spPr>
        </p:pic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55"/>
            <a:stretch>
              <a:fillRect/>
            </a:stretch>
          </p:blipFill>
          <p:spPr>
            <a:xfrm>
              <a:off x="8420929" y="6072805"/>
              <a:ext cx="495300" cy="323850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56"/>
            <a:stretch>
              <a:fillRect/>
            </a:stretch>
          </p:blipFill>
          <p:spPr>
            <a:xfrm>
              <a:off x="992451" y="6460709"/>
              <a:ext cx="2447925" cy="361950"/>
            </a:xfrm>
            <a:prstGeom prst="rect">
              <a:avLst/>
            </a:prstGeom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7"/>
            <a:stretch>
              <a:fillRect/>
            </a:stretch>
          </p:blipFill>
          <p:spPr>
            <a:xfrm>
              <a:off x="3471814" y="6467778"/>
              <a:ext cx="1704975" cy="314325"/>
            </a:xfrm>
            <a:prstGeom prst="rect">
              <a:avLst/>
            </a:prstGeom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58"/>
            <a:stretch>
              <a:fillRect/>
            </a:stretch>
          </p:blipFill>
          <p:spPr>
            <a:xfrm>
              <a:off x="5167265" y="6437559"/>
              <a:ext cx="1695450" cy="342900"/>
            </a:xfrm>
            <a:prstGeom prst="rect">
              <a:avLst/>
            </a:prstGeom>
          </p:spPr>
        </p:pic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59"/>
            <a:stretch>
              <a:fillRect/>
            </a:stretch>
          </p:blipFill>
          <p:spPr>
            <a:xfrm>
              <a:off x="6938437" y="6458252"/>
              <a:ext cx="1628775" cy="333375"/>
            </a:xfrm>
            <a:prstGeom prst="rect">
              <a:avLst/>
            </a:prstGeom>
          </p:spPr>
        </p:pic>
      </p:grpSp>
      <p:graphicFrame>
        <p:nvGraphicFramePr>
          <p:cNvPr id="65" name="表格 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285704"/>
              </p:ext>
            </p:extLst>
          </p:nvPr>
        </p:nvGraphicFramePr>
        <p:xfrm>
          <a:off x="263352" y="1268760"/>
          <a:ext cx="11728284" cy="54793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9804">
                  <a:extLst>
                    <a:ext uri="{9D8B030D-6E8A-4147-A177-3AD203B41FA5}">
                      <a16:colId xmlns:a16="http://schemas.microsoft.com/office/drawing/2014/main" val="1059228644"/>
                    </a:ext>
                  </a:extLst>
                </a:gridCol>
                <a:gridCol w="10368480">
                  <a:extLst>
                    <a:ext uri="{9D8B030D-6E8A-4147-A177-3AD203B41FA5}">
                      <a16:colId xmlns:a16="http://schemas.microsoft.com/office/drawing/2014/main" val="1620129136"/>
                    </a:ext>
                  </a:extLst>
                </a:gridCol>
              </a:tblGrid>
              <a:tr h="2592288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0988782"/>
                  </a:ext>
                </a:extLst>
              </a:tr>
              <a:tr h="386952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7534196"/>
                  </a:ext>
                </a:extLst>
              </a:tr>
              <a:tr h="2500108"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70652611"/>
                  </a:ext>
                </a:extLst>
              </a:tr>
            </a:tbl>
          </a:graphicData>
        </a:graphic>
      </p:graphicFrame>
      <p:sp>
        <p:nvSpPr>
          <p:cNvPr id="67" name="矩形 66"/>
          <p:cNvSpPr/>
          <p:nvPr/>
        </p:nvSpPr>
        <p:spPr>
          <a:xfrm>
            <a:off x="278174" y="1278286"/>
            <a:ext cx="1340926" cy="2571759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272877" y="4262676"/>
            <a:ext cx="1347709" cy="247869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282464" y="3882740"/>
            <a:ext cx="1336635" cy="347241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图片 69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491142" y="2417900"/>
            <a:ext cx="1028700" cy="371475"/>
          </a:xfrm>
          <a:prstGeom prst="rect">
            <a:avLst/>
          </a:prstGeom>
        </p:spPr>
      </p:pic>
      <p:pic>
        <p:nvPicPr>
          <p:cNvPr id="71" name="图片 70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414608" y="5099797"/>
            <a:ext cx="971550" cy="361950"/>
          </a:xfrm>
          <a:prstGeom prst="rect">
            <a:avLst/>
          </a:prstGeom>
        </p:spPr>
      </p:pic>
      <p:pic>
        <p:nvPicPr>
          <p:cNvPr id="72" name="图片 71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519383" y="3906682"/>
            <a:ext cx="866775" cy="31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7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1252537"/>
            <a:ext cx="6962775" cy="4352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492896"/>
            <a:ext cx="7056784" cy="35283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539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95561"/>
            <a:ext cx="7572375" cy="5057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2060848"/>
            <a:ext cx="3933825" cy="2390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84232" y="4581128"/>
            <a:ext cx="3067050" cy="523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98183" y="5234508"/>
            <a:ext cx="3152775" cy="50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44072" y="5867393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8462" y="1919287"/>
            <a:ext cx="6315075" cy="3019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60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300037"/>
            <a:ext cx="6915150" cy="625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204864"/>
            <a:ext cx="7056784" cy="46531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1654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9887" y="1604962"/>
            <a:ext cx="637222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79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1181100"/>
            <a:ext cx="76962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208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871662"/>
            <a:ext cx="7553325" cy="3114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3" y="23813"/>
            <a:ext cx="6988447" cy="634909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632" y="6350731"/>
            <a:ext cx="6297891" cy="48445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72780" y="177281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238125"/>
            <a:ext cx="7439025" cy="6381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0496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147637"/>
            <a:ext cx="7629525" cy="656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13285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6870845" cy="23193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902" y="3767094"/>
            <a:ext cx="6487194" cy="288610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7414" y="1366201"/>
            <a:ext cx="5054586" cy="227882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133613" y="316338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38100"/>
            <a:ext cx="7591425" cy="6781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6206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52</TotalTime>
  <Words>0</Words>
  <Application>Microsoft Office PowerPoint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5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2025-11-05T03:36:24Z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