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6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5" r:id="rId24"/>
    <p:sldId id="324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3043237"/>
            <a:ext cx="54864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209550"/>
            <a:ext cx="8267700" cy="643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1943"/>
            <a:ext cx="7560840" cy="6746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9762" y="476250"/>
            <a:ext cx="8372475" cy="590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2276475"/>
            <a:ext cx="826770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785812"/>
            <a:ext cx="8020050" cy="5286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57886"/>
            <a:ext cx="6370731" cy="6755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447675"/>
            <a:ext cx="8239125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3587" y="1404937"/>
            <a:ext cx="81248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628650"/>
            <a:ext cx="828675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5" y="1204912"/>
            <a:ext cx="8096250" cy="4448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487" y="1400175"/>
            <a:ext cx="11249025" cy="4057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600200"/>
            <a:ext cx="82772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92344" y="340462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6496" y="3971789"/>
            <a:ext cx="7284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40130" y="4631546"/>
            <a:ext cx="829237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95262"/>
            <a:ext cx="8343900" cy="646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836712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20336" y="4066049"/>
            <a:ext cx="64807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31704" y="1495274"/>
            <a:ext cx="7284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5338" y="2155031"/>
            <a:ext cx="829237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2768489"/>
            <a:ext cx="78398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35338" y="3428246"/>
            <a:ext cx="829237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431704" y="4725144"/>
            <a:ext cx="72840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35338" y="5384901"/>
            <a:ext cx="829237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79576" y="6056234"/>
            <a:ext cx="783984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" y="1340768"/>
            <a:ext cx="12020550" cy="64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2137" y="2276872"/>
            <a:ext cx="8467725" cy="40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975" y="2105025"/>
            <a:ext cx="118300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974" y="3605404"/>
            <a:ext cx="12011025" cy="2415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9050" y="795337"/>
            <a:ext cx="4533900" cy="5267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95262"/>
            <a:ext cx="8267700" cy="646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88088" y="1196752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0817" y="2574139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9951" y="3268620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55652" y="3986251"/>
            <a:ext cx="21886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95895" y="4657583"/>
            <a:ext cx="21886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30214" y="5340489"/>
            <a:ext cx="17140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65344" y="6058119"/>
            <a:ext cx="171405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728787"/>
            <a:ext cx="8277225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700808"/>
            <a:ext cx="2016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78235" y="3068960"/>
            <a:ext cx="183358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5769" y="3705568"/>
            <a:ext cx="17303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6081" y="4437112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752475"/>
            <a:ext cx="822960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6632"/>
            <a:ext cx="8324850" cy="1266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383457"/>
            <a:ext cx="83248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762000"/>
            <a:ext cx="8286750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1800225"/>
            <a:ext cx="8172450" cy="3257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548680"/>
            <a:ext cx="8382000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9470" y="3284984"/>
            <a:ext cx="8239125" cy="192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0</Words>
  <Application>Microsoft Office PowerPoint</Application>
  <PresentationFormat>宽屏</PresentationFormat>
  <Paragraphs>0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2025-11-05T05:51:59Z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