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3087" y="3019425"/>
            <a:ext cx="8505825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785812"/>
            <a:ext cx="7648575" cy="5286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13285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7553325" cy="3190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7073" y="4490798"/>
            <a:ext cx="3990975" cy="4476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544272" y="184482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77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795462"/>
            <a:ext cx="75914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87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0"/>
            <a:ext cx="7056784" cy="6814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33723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17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0158"/>
            <a:ext cx="6408712" cy="680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192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2147887"/>
            <a:ext cx="705802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3428998"/>
            <a:ext cx="7344816" cy="15841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61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340769"/>
            <a:ext cx="6768752" cy="235397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b="8381"/>
          <a:stretch/>
        </p:blipFill>
        <p:spPr>
          <a:xfrm>
            <a:off x="7215752" y="1124744"/>
            <a:ext cx="4954140" cy="564639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627" y="3717033"/>
            <a:ext cx="6603485" cy="49643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96000" y="314452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548680"/>
            <a:ext cx="7448550" cy="428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124744"/>
            <a:ext cx="7172325" cy="52768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3789" y="2060848"/>
            <a:ext cx="3556867" cy="243775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901934" y="40124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6749" y="919334"/>
            <a:ext cx="6709451" cy="119448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3123" y="2087335"/>
            <a:ext cx="6336704" cy="475252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0637" y="2924944"/>
            <a:ext cx="4392488" cy="215467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032104" y="151557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42875"/>
            <a:ext cx="7477125" cy="657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141277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476250"/>
            <a:ext cx="7543800" cy="590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34888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16633"/>
            <a:ext cx="7091468" cy="110132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1288207"/>
            <a:ext cx="6840760" cy="551558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16280" y="24208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871537"/>
            <a:ext cx="7620000" cy="5114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509712"/>
            <a:ext cx="7620000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13285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