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5"/>
  </p:handoutMasterIdLst>
  <p:sldIdLst>
    <p:sldId id="302" r:id="rId2"/>
    <p:sldId id="304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2" r:id="rId19"/>
    <p:sldId id="323" r:id="rId20"/>
    <p:sldId id="324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4" r:id="rId29"/>
    <p:sldId id="335" r:id="rId30"/>
    <p:sldId id="336" r:id="rId31"/>
    <p:sldId id="337" r:id="rId32"/>
    <p:sldId id="339" r:id="rId33"/>
    <p:sldId id="338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048000"/>
            <a:ext cx="674370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885825"/>
            <a:ext cx="839152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824037"/>
            <a:ext cx="828675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2"/>
            <a:ext cx="70770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8"/>
            <a:ext cx="825817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00622"/>
            <a:ext cx="6648450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4392910"/>
            <a:ext cx="3314700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176337"/>
            <a:ext cx="8305800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2419350"/>
            <a:ext cx="7581900" cy="201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576262"/>
            <a:ext cx="8324850" cy="5705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147887"/>
            <a:ext cx="83248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900237"/>
            <a:ext cx="8267700" cy="3057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438275"/>
            <a:ext cx="8296275" cy="398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306175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75" y="1228296"/>
            <a:ext cx="120681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8220075" cy="1162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570" y="1350690"/>
            <a:ext cx="8201025" cy="2409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4570" y="3861048"/>
            <a:ext cx="62007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3" y="32987"/>
            <a:ext cx="8184778" cy="670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914400"/>
            <a:ext cx="8277225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494984" cy="650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842962"/>
            <a:ext cx="82391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1683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069723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5003" y="2634462"/>
            <a:ext cx="74435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05408" y="3317368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05003" y="4725144"/>
            <a:ext cx="74435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05408" y="5408050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371600"/>
            <a:ext cx="83058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371600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43189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057400"/>
            <a:ext cx="74435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0101" y="2740306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4129269"/>
            <a:ext cx="74435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60101" y="4812175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119312"/>
            <a:ext cx="8305800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708920"/>
            <a:ext cx="74435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0101" y="3426551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60101" y="4144181"/>
            <a:ext cx="8039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201684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8334375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466850"/>
            <a:ext cx="82391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8229600" cy="196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0725" y="2166937"/>
            <a:ext cx="8210550" cy="2524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9168" y="4779217"/>
            <a:ext cx="81629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8201025" cy="4895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0273" y="5070301"/>
            <a:ext cx="825817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72064" y="112474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8540" y="1819225"/>
            <a:ext cx="30876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1365" y="3092440"/>
            <a:ext cx="24728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53898" y="3729048"/>
            <a:ext cx="11574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73279" y="4400379"/>
            <a:ext cx="9945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24288" y="5650446"/>
            <a:ext cx="28999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4" y="1974258"/>
            <a:ext cx="8401050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" y="1268760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643062"/>
            <a:ext cx="83534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56083"/>
            <a:ext cx="11737304" cy="555729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2996952"/>
            <a:ext cx="11593288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360" y="5578106"/>
            <a:ext cx="11593288" cy="1163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628650"/>
            <a:ext cx="44481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771525"/>
            <a:ext cx="827722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76470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53736" y="140131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5655" y="137816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0617" y="203791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19548" y="2720825"/>
            <a:ext cx="21166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70152" y="335743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69484" y="464222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38658" y="5290404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828800"/>
            <a:ext cx="761047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6391"/>
            <a:ext cx="5332975" cy="4694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66105"/>
            <a:ext cx="8159073" cy="50231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5661980"/>
            <a:ext cx="5117023" cy="1107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80975"/>
            <a:ext cx="8258175" cy="64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20688"/>
            <a:ext cx="8382000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0933" y="3429000"/>
            <a:ext cx="8239125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838325"/>
            <a:ext cx="83820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