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6C7449-E4D3-4F17-B048-6AA1079E455B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D4924-836A-4250-B87F-7768C88D12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4169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D4924-836A-4250-B87F-7768C88D12A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80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5" y="3038475"/>
            <a:ext cx="485775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90512"/>
            <a:ext cx="8258175" cy="627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075" y="2348880"/>
            <a:ext cx="7943850" cy="923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386907"/>
            <a:ext cx="79248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39420"/>
            <a:ext cx="8856984" cy="630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019408" cy="58326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615" y="569562"/>
            <a:ext cx="9019408" cy="43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5" y="908720"/>
            <a:ext cx="9137455" cy="5904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749" y="499822"/>
            <a:ext cx="9148312" cy="437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739" y="1429590"/>
            <a:ext cx="10890933" cy="538378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3739" y="921930"/>
            <a:ext cx="10890933" cy="520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728787"/>
            <a:ext cx="11791950" cy="3400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600" y="1213443"/>
            <a:ext cx="117633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27110"/>
            <a:ext cx="9793088" cy="54142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4615" y="887053"/>
            <a:ext cx="9793088" cy="46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19325"/>
            <a:ext cx="11801475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2" y="1677614"/>
            <a:ext cx="1176337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116632"/>
            <a:ext cx="9145016" cy="4673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337" y="1340769"/>
            <a:ext cx="7287932" cy="201832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911" y="3998168"/>
            <a:ext cx="6924803" cy="243212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4152" y="6001308"/>
            <a:ext cx="852933" cy="3800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8168" y="2636913"/>
            <a:ext cx="3974988" cy="262511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35611" y="285503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0"/>
            <a:ext cx="4608512" cy="67955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200800" cy="63731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88640"/>
            <a:ext cx="82200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884215"/>
            <a:ext cx="39243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35110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6632"/>
            <a:ext cx="6624736" cy="65334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6202" y="2861833"/>
            <a:ext cx="3940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323850"/>
            <a:ext cx="8220075" cy="621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0689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76770"/>
            <a:ext cx="8170126" cy="673660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109787"/>
            <a:ext cx="8296275" cy="263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-9525"/>
            <a:ext cx="7981950" cy="687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47650"/>
            <a:ext cx="7905750" cy="636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556792"/>
            <a:ext cx="7992888" cy="5301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41250"/>
            <a:ext cx="7056784" cy="660011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4509120"/>
            <a:ext cx="6840760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88640"/>
            <a:ext cx="8748979" cy="43204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1675" y="1128712"/>
            <a:ext cx="824865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704856" cy="668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824037"/>
            <a:ext cx="83724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6970"/>
            <a:ext cx="8424936" cy="205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272808" cy="648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9525"/>
            <a:ext cx="8239125" cy="683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3645023"/>
            <a:ext cx="8280920" cy="320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300037"/>
            <a:ext cx="8362950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590675"/>
            <a:ext cx="79343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