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9"/>
  </p:handoutMasterIdLst>
  <p:sldIdLst>
    <p:sldId id="302" r:id="rId2"/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03" r:id="rId14"/>
    <p:sldId id="304" r:id="rId15"/>
    <p:sldId id="347" r:id="rId16"/>
    <p:sldId id="348" r:id="rId17"/>
    <p:sldId id="349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34" autoAdjust="0"/>
    <p:restoredTop sz="94660"/>
  </p:normalViewPr>
  <p:slideViewPr>
    <p:cSldViewPr showGuides="1">
      <p:cViewPr varScale="1">
        <p:scale>
          <a:sx n="83" d="100"/>
          <a:sy n="83" d="100"/>
        </p:scale>
        <p:origin x="174" y="78"/>
      </p:cViewPr>
      <p:guideLst>
        <p:guide orient="horz" pos="2160"/>
        <p:guide pos="388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2119312"/>
            <a:ext cx="10315575" cy="2619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5037" y="476250"/>
            <a:ext cx="7781925" cy="5905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5805264"/>
            <a:ext cx="1333500" cy="466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44335" y="5721771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609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1262" y="119062"/>
            <a:ext cx="7229475" cy="661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682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2662" y="833437"/>
            <a:ext cx="7686675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2878781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22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260648"/>
            <a:ext cx="7734300" cy="25622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2936329"/>
            <a:ext cx="7048500" cy="3228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44272" y="2963597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5525" y="1100137"/>
            <a:ext cx="7600950" cy="465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0787" y="1100137"/>
            <a:ext cx="7210425" cy="465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5" y="728662"/>
            <a:ext cx="7143750" cy="5400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7462" y="604837"/>
            <a:ext cx="7077075" cy="564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765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471487"/>
            <a:ext cx="7620000" cy="5915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4581128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427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0762" y="219075"/>
            <a:ext cx="7610475" cy="641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836712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626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4150" y="1795462"/>
            <a:ext cx="6743700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86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1447800"/>
            <a:ext cx="7620000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3428999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41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980728"/>
            <a:ext cx="7543800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9518" y="2341215"/>
            <a:ext cx="7181850" cy="3248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3573016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452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0"/>
            <a:ext cx="6408712" cy="68601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24192" y="2780928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276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812" y="433387"/>
            <a:ext cx="7572375" cy="5991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5805264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4173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88640"/>
            <a:ext cx="7210425" cy="390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5776" y="4207718"/>
            <a:ext cx="713422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227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2025-11-05T03:49:12Z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