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2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34" r:id="rId27"/>
    <p:sldId id="335" r:id="rId28"/>
    <p:sldId id="337" r:id="rId29"/>
    <p:sldId id="338" r:id="rId30"/>
    <p:sldId id="336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3009900"/>
            <a:ext cx="6743700" cy="83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04664"/>
            <a:ext cx="824865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4729311"/>
            <a:ext cx="81819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76672"/>
            <a:ext cx="8353425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909762"/>
            <a:ext cx="8229600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704850"/>
            <a:ext cx="82486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519237"/>
            <a:ext cx="8267700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80728"/>
            <a:ext cx="8267700" cy="3676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5261" y="4657378"/>
            <a:ext cx="8181975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76672"/>
            <a:ext cx="8315325" cy="60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257300"/>
            <a:ext cx="821055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150" y="2547937"/>
            <a:ext cx="67437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76672"/>
            <a:ext cx="8305800" cy="612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633448"/>
            <a:ext cx="6408712" cy="61079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90822"/>
            <a:ext cx="9001000" cy="518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8640"/>
            <a:ext cx="8267700" cy="438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125" y="4653136"/>
            <a:ext cx="8162925" cy="115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1052512"/>
            <a:ext cx="81343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014412"/>
            <a:ext cx="8315325" cy="4829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714375"/>
            <a:ext cx="8267700" cy="6143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066800"/>
            <a:ext cx="8239125" cy="4724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2060848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344" y="3970670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24921" y="2697455"/>
            <a:ext cx="68635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29093" y="4581128"/>
            <a:ext cx="68635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706" y="5194586"/>
            <a:ext cx="928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548680"/>
            <a:ext cx="8239125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996952"/>
            <a:ext cx="8258175" cy="1790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79576" y="4831035"/>
            <a:ext cx="7962900" cy="18383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78909" y="2308465"/>
            <a:ext cx="68635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01522" y="2996952"/>
            <a:ext cx="928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78909" y="5398906"/>
            <a:ext cx="68635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01522" y="6012364"/>
            <a:ext cx="928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01522" y="3573016"/>
            <a:ext cx="928891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20336" y="1708256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20336" y="489129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45800"/>
            <a:ext cx="8420100" cy="569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441948"/>
            <a:ext cx="9145016" cy="52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2038350"/>
            <a:ext cx="83724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228850"/>
            <a:ext cx="11801475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3789040"/>
            <a:ext cx="11589369" cy="1296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209800"/>
            <a:ext cx="117348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9376" y="3429000"/>
            <a:ext cx="11484024" cy="21602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581025"/>
            <a:ext cx="8305800" cy="5695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56040" y="162880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8688" y="162880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0030" y="2300132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85519" y="3596497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47970" y="4939160"/>
            <a:ext cx="19442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7728" y="5622067"/>
            <a:ext cx="18357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4543425" cy="5429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4032" y="1052736"/>
            <a:ext cx="446722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2457450"/>
            <a:ext cx="8239125" cy="194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96200" y="2420888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8180" y="3717032"/>
            <a:ext cx="209613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43382"/>
            <a:ext cx="7560840" cy="6769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8640"/>
            <a:ext cx="7010400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811784"/>
            <a:ext cx="8143875" cy="2943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4605" y="3867690"/>
            <a:ext cx="8201025" cy="241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738187"/>
            <a:ext cx="83343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633412"/>
            <a:ext cx="83820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1643062"/>
            <a:ext cx="812482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2025-11-05T05:26:15Z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