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32"/>
  </p:handoutMasterIdLst>
  <p:sldIdLst>
    <p:sldId id="302" r:id="rId2"/>
    <p:sldId id="304" r:id="rId3"/>
    <p:sldId id="305" r:id="rId4"/>
    <p:sldId id="306" r:id="rId5"/>
    <p:sldId id="307" r:id="rId6"/>
    <p:sldId id="308" r:id="rId7"/>
    <p:sldId id="309" r:id="rId8"/>
    <p:sldId id="310" r:id="rId9"/>
    <p:sldId id="311" r:id="rId10"/>
    <p:sldId id="312" r:id="rId11"/>
    <p:sldId id="313" r:id="rId12"/>
    <p:sldId id="314" r:id="rId13"/>
    <p:sldId id="315" r:id="rId14"/>
    <p:sldId id="316" r:id="rId15"/>
    <p:sldId id="317" r:id="rId16"/>
    <p:sldId id="318" r:id="rId17"/>
    <p:sldId id="319" r:id="rId18"/>
    <p:sldId id="320" r:id="rId19"/>
    <p:sldId id="321" r:id="rId20"/>
    <p:sldId id="322" r:id="rId21"/>
    <p:sldId id="323" r:id="rId22"/>
    <p:sldId id="324" r:id="rId23"/>
    <p:sldId id="325" r:id="rId24"/>
    <p:sldId id="326" r:id="rId25"/>
    <p:sldId id="327" r:id="rId26"/>
    <p:sldId id="328" r:id="rId27"/>
    <p:sldId id="334" r:id="rId28"/>
    <p:sldId id="335" r:id="rId29"/>
    <p:sldId id="337" r:id="rId30"/>
    <p:sldId id="336" r:id="rId31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7242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28962"/>
            <a:ext cx="53054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1847850"/>
            <a:ext cx="8277225" cy="3162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619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404664"/>
            <a:ext cx="82010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1033611"/>
            <a:ext cx="816292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77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012" y="1581150"/>
            <a:ext cx="8181975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6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2238375"/>
            <a:ext cx="8267700" cy="238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989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2625" y="2147887"/>
            <a:ext cx="82867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690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7" y="652462"/>
            <a:ext cx="8353425" cy="555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584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8248650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4" y="4581128"/>
            <a:ext cx="82296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584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5" y="542925"/>
            <a:ext cx="8248650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666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260648"/>
            <a:ext cx="8267700" cy="648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97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547687"/>
            <a:ext cx="8305800" cy="576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41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540354"/>
            <a:ext cx="7992888" cy="620101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058"/>
            <a:ext cx="8698384" cy="501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526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16632"/>
            <a:ext cx="8267700" cy="4181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509120"/>
            <a:ext cx="7877175" cy="1876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92655" y="1955341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70589" y="2487777"/>
            <a:ext cx="67166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66821" y="3135959"/>
            <a:ext cx="84376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92655" y="3876739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70589" y="4478623"/>
            <a:ext cx="67166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66821" y="5126805"/>
            <a:ext cx="84376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66821" y="5733256"/>
            <a:ext cx="843769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03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7862" y="1195387"/>
            <a:ext cx="8296275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1844824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2086" y="2423558"/>
            <a:ext cx="525624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60" y="3719923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479569" y="4368105"/>
            <a:ext cx="676456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7" y="5027862"/>
            <a:ext cx="698071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16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0725" y="2505075"/>
            <a:ext cx="8210550" cy="1847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336360" y="2505075"/>
            <a:ext cx="54776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57362" y="3083809"/>
            <a:ext cx="66591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37847" y="3717032"/>
            <a:ext cx="776342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360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7387" y="2276475"/>
            <a:ext cx="8277225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37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542925"/>
            <a:ext cx="8315325" cy="5772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16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3575" y="533400"/>
            <a:ext cx="832485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22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83343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2076881"/>
            <a:ext cx="8153400" cy="1771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9292" y="4005064"/>
            <a:ext cx="8229600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50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5950" y="2060848"/>
            <a:ext cx="842010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332" y="1340768"/>
            <a:ext cx="12030075" cy="68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2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6632"/>
            <a:ext cx="8486775" cy="434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4366" y="4581128"/>
            <a:ext cx="8401050" cy="190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9348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556792"/>
            <a:ext cx="11635007" cy="411739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189" y="3573016"/>
            <a:ext cx="11794467" cy="24171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1911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81628"/>
            <a:ext cx="7632848" cy="673174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59696" y="980728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1306" y="980728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594" y="1547887"/>
            <a:ext cx="158417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13934" y="2716930"/>
            <a:ext cx="174210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75574" y="3307239"/>
            <a:ext cx="98452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653904" y="3307239"/>
            <a:ext cx="149157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41660" y="3909122"/>
            <a:ext cx="206630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68171" y="3909122"/>
            <a:ext cx="3077311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83382" y="4511006"/>
            <a:ext cx="35448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0946" y="5066591"/>
            <a:ext cx="1052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12587" y="5066591"/>
            <a:ext cx="1052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832101" y="5066591"/>
            <a:ext cx="1052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78936" y="5066591"/>
            <a:ext cx="1052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375848" y="5668474"/>
            <a:ext cx="1052966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28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1744" y="23254"/>
            <a:ext cx="4176464" cy="6790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55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3"/>
            <a:ext cx="8137599" cy="1849028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9903" y="1914525"/>
            <a:ext cx="8184529" cy="487129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12024" y="65878"/>
            <a:ext cx="172819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359" y="65878"/>
            <a:ext cx="65997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136905" y="679337"/>
            <a:ext cx="1726847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32593" y="1269646"/>
            <a:ext cx="1059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95317" y="1813657"/>
            <a:ext cx="1059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500563" y="1813657"/>
            <a:ext cx="1059752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762202" y="2415540"/>
            <a:ext cx="222222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17929" y="3098446"/>
            <a:ext cx="2509919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6177" y="3717032"/>
            <a:ext cx="1907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61665" y="3717032"/>
            <a:ext cx="1907815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67184" y="4941168"/>
            <a:ext cx="20950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069877" y="5635649"/>
            <a:ext cx="2095018" cy="5040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419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0" y="1890712"/>
            <a:ext cx="5486400" cy="307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106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16632"/>
            <a:ext cx="7128792" cy="10617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1545" y="1291517"/>
            <a:ext cx="7238336" cy="5443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20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6437" y="647700"/>
            <a:ext cx="8239125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26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5487" y="1000125"/>
            <a:ext cx="8201025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2909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337" y="1562100"/>
            <a:ext cx="831532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779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2025-11-05T04:48:46Z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2A32E59F4C9C449DBD937741CF343650</vt:lpwstr>
  </property>
</Properties>
</file>