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40"/>
  </p:handoutMasterIdLst>
  <p:sldIdLst>
    <p:sldId id="302" r:id="rId2"/>
    <p:sldId id="304" r:id="rId3"/>
    <p:sldId id="306" r:id="rId4"/>
    <p:sldId id="307" r:id="rId5"/>
    <p:sldId id="308" r:id="rId6"/>
    <p:sldId id="309" r:id="rId7"/>
    <p:sldId id="311" r:id="rId8"/>
    <p:sldId id="312" r:id="rId9"/>
    <p:sldId id="313" r:id="rId10"/>
    <p:sldId id="314" r:id="rId11"/>
    <p:sldId id="315" r:id="rId12"/>
    <p:sldId id="316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36" r:id="rId33"/>
    <p:sldId id="337" r:id="rId34"/>
    <p:sldId id="338" r:id="rId35"/>
    <p:sldId id="340" r:id="rId36"/>
    <p:sldId id="341" r:id="rId37"/>
    <p:sldId id="343" r:id="rId38"/>
    <p:sldId id="342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0" y="2343150"/>
            <a:ext cx="62103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4624"/>
            <a:ext cx="7240045" cy="39708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1" y="4005064"/>
            <a:ext cx="7128791" cy="276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1166812"/>
            <a:ext cx="801052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3" y="77141"/>
            <a:ext cx="7782446" cy="6664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233487"/>
            <a:ext cx="821055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40768"/>
            <a:ext cx="8286750" cy="489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933575"/>
            <a:ext cx="8134350" cy="299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600200"/>
            <a:ext cx="8305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2962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595312"/>
            <a:ext cx="8315325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604962"/>
            <a:ext cx="8267700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r="5833"/>
          <a:stretch/>
        </p:blipFill>
        <p:spPr>
          <a:xfrm>
            <a:off x="1559496" y="476672"/>
            <a:ext cx="8316512" cy="62646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5642" y="53211"/>
            <a:ext cx="8084220" cy="423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116632"/>
            <a:ext cx="7344815" cy="2644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3077" y="2852936"/>
            <a:ext cx="7336285" cy="390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223962"/>
            <a:ext cx="821055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171700"/>
            <a:ext cx="824865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4624"/>
            <a:ext cx="6768752" cy="6753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266825"/>
            <a:ext cx="83248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571500"/>
            <a:ext cx="826770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90108" y="2348880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53236" y="2996952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1124" y="3668283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0108" y="4397599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53236" y="5068820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41124" y="5740151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790575"/>
            <a:ext cx="8296275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340768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060848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3608" y="2732179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049244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4769324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63608" y="5440655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809750"/>
            <a:ext cx="831532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700808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5720" y="2348880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63608" y="3020211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20336" y="3714803"/>
            <a:ext cx="6223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75720" y="4420748"/>
            <a:ext cx="69792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61937"/>
            <a:ext cx="8248650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575073"/>
            <a:ext cx="8229600" cy="3305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9120" y="5031457"/>
            <a:ext cx="5591175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262062"/>
            <a:ext cx="829627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348880"/>
            <a:ext cx="35283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27957" y="2997063"/>
            <a:ext cx="20925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2515" y="3691544"/>
            <a:ext cx="8271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4190" y="3691544"/>
            <a:ext cx="17841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80180" y="4328152"/>
            <a:ext cx="17841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866775"/>
            <a:ext cx="8286750" cy="512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862137"/>
            <a:ext cx="8239125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00025"/>
            <a:ext cx="8286750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781050"/>
            <a:ext cx="8334375" cy="529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828800"/>
            <a:ext cx="8277225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966912"/>
            <a:ext cx="8362950" cy="2924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" y="1262062"/>
            <a:ext cx="1203007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852487"/>
            <a:ext cx="842010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2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" y="1286594"/>
            <a:ext cx="118681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3" y="2708920"/>
            <a:ext cx="1147869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1383" y="5567867"/>
            <a:ext cx="11478691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32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0"/>
            <a:ext cx="4320480" cy="677758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9976" y="476672"/>
            <a:ext cx="4448175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46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8239125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8740" y="4764360"/>
            <a:ext cx="8267700" cy="1905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22557" y="116632"/>
            <a:ext cx="8338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0345" y="776389"/>
            <a:ext cx="83388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20137" y="2142202"/>
            <a:ext cx="293852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9403" y="2790384"/>
            <a:ext cx="1650333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7717" y="3496440"/>
            <a:ext cx="3686595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59035" y="4781230"/>
            <a:ext cx="1113230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28587"/>
            <a:ext cx="8277225" cy="660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27946" y="23593"/>
            <a:ext cx="1836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4685" y="2026013"/>
            <a:ext cx="18362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7034" y="2720494"/>
            <a:ext cx="29888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07868" y="4077072"/>
            <a:ext cx="1980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17286" y="4748403"/>
            <a:ext cx="1980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7736" y="6102641"/>
            <a:ext cx="19802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214562"/>
            <a:ext cx="8248650" cy="2428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13285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38628" y="2757889"/>
            <a:ext cx="26332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4557" y="2746315"/>
            <a:ext cx="26332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331" y="3417647"/>
            <a:ext cx="26332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40237" y="3391717"/>
            <a:ext cx="40482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3896" y="4039881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16832"/>
            <a:ext cx="7920880" cy="486594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2149"/>
            <a:ext cx="4664721" cy="1710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6632"/>
            <a:ext cx="7719963" cy="6622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862137"/>
            <a:ext cx="8248650" cy="313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38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2025-11-05T04:20:23Z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