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2"/>
  </p:handoutMasterIdLst>
  <p:sldIdLst>
    <p:sldId id="302" r:id="rId2"/>
    <p:sldId id="304" r:id="rId3"/>
    <p:sldId id="305" r:id="rId4"/>
    <p:sldId id="306" r:id="rId5"/>
    <p:sldId id="308" r:id="rId6"/>
    <p:sldId id="309" r:id="rId7"/>
    <p:sldId id="310" r:id="rId8"/>
    <p:sldId id="311" r:id="rId9"/>
    <p:sldId id="312" r:id="rId10"/>
    <p:sldId id="314" r:id="rId11"/>
    <p:sldId id="313" r:id="rId12"/>
    <p:sldId id="315" r:id="rId13"/>
    <p:sldId id="317" r:id="rId14"/>
    <p:sldId id="318" r:id="rId15"/>
    <p:sldId id="319" r:id="rId16"/>
    <p:sldId id="320" r:id="rId17"/>
    <p:sldId id="321" r:id="rId18"/>
    <p:sldId id="322" r:id="rId19"/>
    <p:sldId id="323" r:id="rId20"/>
    <p:sldId id="324" r:id="rId21"/>
    <p:sldId id="325" r:id="rId22"/>
    <p:sldId id="326" r:id="rId23"/>
    <p:sldId id="327" r:id="rId24"/>
    <p:sldId id="328" r:id="rId25"/>
    <p:sldId id="329" r:id="rId26"/>
    <p:sldId id="330" r:id="rId27"/>
    <p:sldId id="331" r:id="rId28"/>
    <p:sldId id="332" r:id="rId29"/>
    <p:sldId id="335" r:id="rId30"/>
    <p:sldId id="334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312" y="2986087"/>
            <a:ext cx="566737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243012"/>
            <a:ext cx="8210550" cy="4371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895350"/>
            <a:ext cx="8286750" cy="506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0"/>
            <a:ext cx="83248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872283"/>
            <a:ext cx="8248650" cy="2771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38937" y="5824611"/>
            <a:ext cx="247650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85737"/>
            <a:ext cx="8239125" cy="648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30320"/>
          <a:stretch/>
        </p:blipFill>
        <p:spPr>
          <a:xfrm>
            <a:off x="1559496" y="44624"/>
            <a:ext cx="8286750" cy="6696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995487"/>
            <a:ext cx="8277225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29658"/>
            <a:ext cx="7628997" cy="529645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5471725"/>
            <a:ext cx="7515000" cy="13416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195262"/>
            <a:ext cx="8334375" cy="6467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614362"/>
            <a:ext cx="823912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952500"/>
            <a:ext cx="8296275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2024" y="2160000"/>
            <a:ext cx="10267950" cy="3295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12" y="1433512"/>
            <a:ext cx="12068175" cy="69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695325"/>
            <a:ext cx="8258175" cy="5467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916832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64352" y="4220194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1182" y="2622888"/>
            <a:ext cx="69793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98680" y="3356992"/>
            <a:ext cx="87618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581182" y="4831986"/>
            <a:ext cx="69793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98680" y="5566090"/>
            <a:ext cx="87618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548680"/>
            <a:ext cx="8220075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1988840"/>
            <a:ext cx="7962900" cy="1362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94755" y="3493134"/>
            <a:ext cx="8286750" cy="2057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99218" y="1933863"/>
            <a:ext cx="69793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6716" y="2667967"/>
            <a:ext cx="87618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9218" y="4156202"/>
            <a:ext cx="69793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16716" y="4890306"/>
            <a:ext cx="87618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20336" y="1279402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20336" y="3524891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700212"/>
            <a:ext cx="8286750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75720" y="3068960"/>
            <a:ext cx="697931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3218" y="3803064"/>
            <a:ext cx="87618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93218" y="4520694"/>
            <a:ext cx="87618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2247582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833562"/>
            <a:ext cx="8229600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14537" y="947737"/>
            <a:ext cx="81629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976437"/>
            <a:ext cx="8277225" cy="290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652462"/>
            <a:ext cx="82772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897" y="1743075"/>
            <a:ext cx="8410575" cy="5114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056" y="1268760"/>
            <a:ext cx="10920536" cy="474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1204912"/>
            <a:ext cx="842010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8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" y="1331937"/>
            <a:ext cx="1179195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0025" y="3068960"/>
            <a:ext cx="102164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025" y="5129254"/>
            <a:ext cx="11791950" cy="13240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333375"/>
            <a:ext cx="8372475" cy="619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48128" y="1484784"/>
            <a:ext cx="144016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6827" y="2204864"/>
            <a:ext cx="101901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2123" y="2945644"/>
            <a:ext cx="101901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82589" y="3663275"/>
            <a:ext cx="101901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95642" y="5144834"/>
            <a:ext cx="24603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9358" y="5877272"/>
            <a:ext cx="18164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4457700" cy="4533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8088" y="1684912"/>
            <a:ext cx="441007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923925"/>
            <a:ext cx="8248650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48239" y="836712"/>
            <a:ext cx="306804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7283" y="2329846"/>
            <a:ext cx="189899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2787" y="3068960"/>
            <a:ext cx="13395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75289" y="3068960"/>
            <a:ext cx="13395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31825" y="3798165"/>
            <a:ext cx="13395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89557" y="3789040"/>
            <a:ext cx="179081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29669" y="5224301"/>
            <a:ext cx="179081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908051"/>
            <a:ext cx="8305800" cy="3505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360" y="5508451"/>
            <a:ext cx="8343900" cy="130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03513" y="1"/>
            <a:ext cx="3960440" cy="18186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8353"/>
            <a:ext cx="7632848" cy="6693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1652587"/>
            <a:ext cx="822007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620688"/>
            <a:ext cx="8353425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6210" y="5085184"/>
            <a:ext cx="8220075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66857"/>
            <a:ext cx="7776864" cy="6746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2025-11-05T05:21:07Z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