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64" r:id="rId22"/>
    <p:sldId id="365" r:id="rId23"/>
    <p:sldId id="366" r:id="rId24"/>
    <p:sldId id="367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639B2E-A254-4F9D-9E98-6B4339A363E1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E7DE48-28BC-4076-9B1E-643667F800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566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687" y="2943225"/>
            <a:ext cx="957262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071687"/>
            <a:ext cx="76200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407707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473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423862"/>
            <a:ext cx="7077075" cy="6010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503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19124"/>
            <a:ext cx="6912768" cy="66222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3155137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72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88640"/>
            <a:ext cx="7458075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1184" y="1400900"/>
            <a:ext cx="6848475" cy="540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3428999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7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509587"/>
            <a:ext cx="7629525" cy="583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19675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196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776287"/>
            <a:ext cx="7000875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87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78618"/>
            <a:ext cx="7056784" cy="6662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62068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90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425" y="1666875"/>
            <a:ext cx="76771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15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966787"/>
            <a:ext cx="70104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40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190500"/>
            <a:ext cx="6943725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433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0"/>
            <a:ext cx="763905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428999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966787"/>
            <a:ext cx="694372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724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-2094" b="43458"/>
          <a:stretch/>
        </p:blipFill>
        <p:spPr>
          <a:xfrm>
            <a:off x="2567608" y="1988841"/>
            <a:ext cx="6953250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501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2996952"/>
            <a:ext cx="6353175" cy="335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3077" y="1772816"/>
            <a:ext cx="6391275" cy="117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26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2424112"/>
            <a:ext cx="6915150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8275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075" y="771525"/>
            <a:ext cx="64198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8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381000"/>
            <a:ext cx="7658100" cy="609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306896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137" y="709612"/>
            <a:ext cx="77057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98884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16632"/>
            <a:ext cx="7553325" cy="3971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4146376"/>
            <a:ext cx="6200775" cy="2667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40391" y="3567249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047750"/>
            <a:ext cx="755332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523588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1004887"/>
            <a:ext cx="706755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23042"/>
            <a:ext cx="6264696" cy="677243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3409259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5" y="116632"/>
            <a:ext cx="6383438" cy="15858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2732"/>
          <a:stretch/>
        </p:blipFill>
        <p:spPr>
          <a:xfrm>
            <a:off x="2689223" y="1772816"/>
            <a:ext cx="6071074" cy="503266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96200" y="278092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49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2025-11-05T03:42:34Z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