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419350"/>
            <a:ext cx="6515100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128712"/>
            <a:ext cx="76009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77281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70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1171575"/>
            <a:ext cx="76581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13620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4776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0787" y="1100137"/>
            <a:ext cx="721042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67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404664"/>
            <a:ext cx="7496175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5013176"/>
            <a:ext cx="3848100" cy="51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47746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765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485775"/>
            <a:ext cx="7705725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4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190750"/>
            <a:ext cx="6962775" cy="247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4117032"/>
            <a:ext cx="3960440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907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862012"/>
            <a:ext cx="70770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069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1033462"/>
            <a:ext cx="64579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674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1352550"/>
            <a:ext cx="64389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20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-5889"/>
            <a:ext cx="6601156" cy="686388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62880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747712"/>
            <a:ext cx="7648575" cy="5362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84305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776287"/>
            <a:ext cx="7639050" cy="530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90092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88640"/>
            <a:ext cx="7534275" cy="2543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8636" y="2748733"/>
            <a:ext cx="7115175" cy="4010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88288" y="275930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1100137"/>
            <a:ext cx="7477125" cy="465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522077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687" y="90487"/>
            <a:ext cx="7286625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04664"/>
            <a:ext cx="7524750" cy="597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311564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814387"/>
            <a:ext cx="762952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85207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6132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2025-11-05T03:55:07Z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