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5" r:id="rId22"/>
    <p:sldId id="366" r:id="rId23"/>
    <p:sldId id="367" r:id="rId24"/>
    <p:sldId id="368" r:id="rId25"/>
    <p:sldId id="364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62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2995612"/>
            <a:ext cx="61150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1300162"/>
            <a:ext cx="7248525" cy="4257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1300162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7524750" cy="1266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708920"/>
            <a:ext cx="6696075" cy="34575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91238" y="2535585"/>
            <a:ext cx="4536504" cy="335016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672064" y="1984035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66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95262"/>
            <a:ext cx="7629525" cy="646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893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666875"/>
            <a:ext cx="76104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861048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4198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61925"/>
            <a:ext cx="7534275" cy="653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056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66687"/>
            <a:ext cx="7524750" cy="652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556792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727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85825"/>
            <a:ext cx="756285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421957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25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838200"/>
            <a:ext cx="70008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067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66687"/>
            <a:ext cx="7629525" cy="652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36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195387"/>
            <a:ext cx="755332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730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980728"/>
            <a:ext cx="7572375" cy="4438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4869160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3392"/>
            <a:ext cx="6192688" cy="653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1180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852487"/>
            <a:ext cx="68961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73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9" y="18034"/>
            <a:ext cx="6624736" cy="4903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9" y="5010210"/>
            <a:ext cx="6836718" cy="184245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2" y="6291204"/>
            <a:ext cx="446449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45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44624"/>
            <a:ext cx="6745560" cy="6745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340768"/>
            <a:ext cx="7488832" cy="5449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2405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866900"/>
            <a:ext cx="69913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153890"/>
            <a:ext cx="7776864" cy="24353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538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552450"/>
            <a:ext cx="6867525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492896"/>
            <a:ext cx="6840760" cy="3960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842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1204912"/>
            <a:ext cx="6991350" cy="444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904875"/>
            <a:ext cx="760095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538365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2212" y="547687"/>
            <a:ext cx="7267575" cy="576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8014" y="27268"/>
            <a:ext cx="7515225" cy="2438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639" y="2619556"/>
            <a:ext cx="7086600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866" y="3306132"/>
            <a:ext cx="5787519" cy="339241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28248" y="2609319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9862" y="1881187"/>
            <a:ext cx="677227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-19050"/>
            <a:ext cx="7487171" cy="676743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760296" y="308955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7922"/>
            <a:ext cx="6768752" cy="6734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