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60" r:id="rId3"/>
    <p:sldId id="362" r:id="rId4"/>
    <p:sldId id="363" r:id="rId5"/>
    <p:sldId id="364" r:id="rId6"/>
    <p:sldId id="361" r:id="rId7"/>
    <p:sldId id="365" r:id="rId8"/>
    <p:sldId id="366" r:id="rId9"/>
    <p:sldId id="367" r:id="rId10"/>
    <p:sldId id="368" r:id="rId11"/>
    <p:sldId id="369" r:id="rId12"/>
    <p:sldId id="370" r:id="rId13"/>
    <p:sldId id="371" r:id="rId14"/>
    <p:sldId id="372" r:id="rId15"/>
    <p:sldId id="37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E93360-9F0D-47FB-A49F-49DE9B7BD6F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1505BB-F577-4E82-A031-471B51C4D17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854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1505BB-F577-4E82-A031-471B51C4D17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45780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2967037"/>
            <a:ext cx="9105900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50" y="1728787"/>
            <a:ext cx="7581900" cy="3400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450912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5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7937" y="1085850"/>
            <a:ext cx="70961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8619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88640"/>
            <a:ext cx="7629525" cy="3286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3550965"/>
            <a:ext cx="6819900" cy="32099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8008" y="3474765"/>
            <a:ext cx="4392488" cy="27543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986677" y="2886447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8558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60" y="-6562"/>
            <a:ext cx="6552728" cy="678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52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0325" y="352425"/>
            <a:ext cx="6991350" cy="6153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43672" y="1484784"/>
            <a:ext cx="6552728" cy="18722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43672" y="5373215"/>
            <a:ext cx="6552728" cy="1143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116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381000"/>
            <a:ext cx="6962775" cy="609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1628800"/>
            <a:ext cx="6912768" cy="4848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595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86561"/>
            <a:ext cx="7144464" cy="672681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191683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4758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842962"/>
            <a:ext cx="7562850" cy="5172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407707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1624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16632"/>
            <a:ext cx="7591425" cy="3781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059510"/>
            <a:ext cx="67437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91228" y="285293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02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8387" y="23812"/>
            <a:ext cx="7515225" cy="681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021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528637"/>
            <a:ext cx="7620000" cy="580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492896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377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26" y="1274104"/>
            <a:ext cx="6827575" cy="364654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8905" y="1223981"/>
            <a:ext cx="5043095" cy="367240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23992" y="437043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58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3749" y="116632"/>
            <a:ext cx="6222531" cy="352454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42214" y="3552424"/>
            <a:ext cx="5832648" cy="326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884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700808"/>
            <a:ext cx="7077075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84232" y="170080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82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15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76</cp:revision>
  <dcterms:created xsi:type="dcterms:W3CDTF">2015-09-16T06:44:00Z</dcterms:created>
  <dcterms:modified xsi:type="dcterms:W3CDTF">2025-11-05T03:52:38Z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