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302" r:id="rId2"/>
    <p:sldId id="303" r:id="rId3"/>
    <p:sldId id="304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68" r:id="rId12"/>
    <p:sldId id="369" r:id="rId13"/>
    <p:sldId id="370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58" r:id="rId32"/>
    <p:sldId id="359" r:id="rId33"/>
    <p:sldId id="360" r:id="rId34"/>
    <p:sldId id="366" r:id="rId35"/>
    <p:sldId id="367" r:id="rId36"/>
    <p:sldId id="361" r:id="rId37"/>
    <p:sldId id="362" r:id="rId38"/>
    <p:sldId id="363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65" autoAdjust="0"/>
    <p:restoredTop sz="94660"/>
  </p:normalViewPr>
  <p:slideViewPr>
    <p:cSldViewPr showGuides="1">
      <p:cViewPr varScale="1">
        <p:scale>
          <a:sx n="83" d="100"/>
          <a:sy n="83" d="100"/>
        </p:scale>
        <p:origin x="1134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943100"/>
            <a:ext cx="11306175" cy="2971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060848"/>
            <a:ext cx="8267700" cy="401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3615" y="1412776"/>
            <a:ext cx="7362825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46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028700"/>
            <a:ext cx="8296275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17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57187"/>
            <a:ext cx="8315325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6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2800350"/>
            <a:ext cx="762952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43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3206"/>
            <a:ext cx="7200800" cy="6678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91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15441"/>
            <a:ext cx="8081806" cy="669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1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523875"/>
            <a:ext cx="8334375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366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885950"/>
            <a:ext cx="8286750" cy="308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20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23925"/>
            <a:ext cx="836295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813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8296275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789040"/>
            <a:ext cx="8229600" cy="248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904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804987"/>
            <a:ext cx="109728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1"/>
            <a:ext cx="7272808" cy="667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58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112" y="26601"/>
            <a:ext cx="6594312" cy="304235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688" y="3128567"/>
            <a:ext cx="6624736" cy="3612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647700"/>
            <a:ext cx="80772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67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33425"/>
            <a:ext cx="84010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16832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58033" y="2588164"/>
            <a:ext cx="6738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9628" y="4139171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58033" y="4764205"/>
            <a:ext cx="6738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65840" y="5481836"/>
            <a:ext cx="67384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0314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995362"/>
            <a:ext cx="83343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556792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11063" y="2348880"/>
            <a:ext cx="6213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732833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11063" y="4513346"/>
            <a:ext cx="65521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64228" y="5254125"/>
            <a:ext cx="6213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20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619125"/>
            <a:ext cx="8372475" cy="5619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5906" y="1988950"/>
            <a:ext cx="70886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07024" y="2706580"/>
            <a:ext cx="84094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7024" y="3412635"/>
            <a:ext cx="84094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4986793"/>
            <a:ext cx="5880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5600250"/>
            <a:ext cx="84094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869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8640"/>
            <a:ext cx="6768752" cy="654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39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928687"/>
            <a:ext cx="830580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31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04787"/>
            <a:ext cx="8277225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803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9215"/>
          <a:stretch/>
        </p:blipFill>
        <p:spPr>
          <a:xfrm>
            <a:off x="1703512" y="548680"/>
            <a:ext cx="8305800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96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443162"/>
            <a:ext cx="6515100" cy="197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20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28600"/>
            <a:ext cx="8248650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6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1856209"/>
            <a:ext cx="116967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1271587"/>
            <a:ext cx="10782300" cy="54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297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1392510"/>
            <a:ext cx="11830050" cy="527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60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02593"/>
            <a:ext cx="1181100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28850"/>
            <a:ext cx="118014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11503074" cy="984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40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300287"/>
            <a:ext cx="1177290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573016"/>
            <a:ext cx="11503074" cy="9846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65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1825" y="876300"/>
            <a:ext cx="584835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958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6587" y="1671637"/>
            <a:ext cx="5838825" cy="351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068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1152525"/>
            <a:ext cx="58102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25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547621"/>
            <a:ext cx="7200800" cy="63103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66799"/>
            <a:ext cx="9289032" cy="506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167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490537"/>
            <a:ext cx="8305800" cy="587692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6816080" y="155679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5189" y="1556792"/>
            <a:ext cx="13253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6840" y="2239698"/>
            <a:ext cx="13253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5022" y="3605511"/>
            <a:ext cx="167877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23482" y="3605511"/>
            <a:ext cx="2612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08141" y="5017622"/>
            <a:ext cx="2612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91179" y="5017622"/>
            <a:ext cx="2612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5589" y="5700528"/>
            <a:ext cx="26128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872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484784"/>
            <a:ext cx="8296275" cy="4038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55840" y="141277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7612" y="141277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5010" y="2095683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60954" y="3501008"/>
            <a:ext cx="22591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88680" y="4160765"/>
            <a:ext cx="2655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994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128837"/>
            <a:ext cx="82391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206084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1160" y="2778478"/>
            <a:ext cx="23762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4212" y="3438235"/>
            <a:ext cx="29113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56708" y="4144290"/>
            <a:ext cx="4355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78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447675"/>
            <a:ext cx="83534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95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2408"/>
          <a:stretch/>
        </p:blipFill>
        <p:spPr>
          <a:xfrm>
            <a:off x="1847528" y="1268760"/>
            <a:ext cx="830580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20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