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2025/10/31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725" y="2419350"/>
            <a:ext cx="8972550" cy="2019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581150"/>
            <a:ext cx="11239500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0607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88154"/>
            <a:ext cx="10225136" cy="552522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496" y="242088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162" y="1340768"/>
            <a:ext cx="11115675" cy="1095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745" y="2564904"/>
            <a:ext cx="10753725" cy="1743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31784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975" y="2252662"/>
            <a:ext cx="11068050" cy="2352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85293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1360512"/>
            <a:ext cx="111823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7231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33612"/>
            <a:ext cx="11125200" cy="2390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233835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938337"/>
            <a:ext cx="11249025" cy="2981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346026"/>
            <a:ext cx="10687050" cy="546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486025"/>
            <a:ext cx="10658475" cy="188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3031900"/>
            <a:ext cx="10873208" cy="18372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268760"/>
            <a:ext cx="11153775" cy="1857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594" y="3154628"/>
            <a:ext cx="10658475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1298029"/>
            <a:ext cx="11306175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78904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909762"/>
            <a:ext cx="10639425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557337"/>
            <a:ext cx="10639425" cy="374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126807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481262"/>
            <a:ext cx="10820400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866900"/>
            <a:ext cx="10582275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84784"/>
            <a:ext cx="11306175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187" y="1309687"/>
            <a:ext cx="10715625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484784"/>
            <a:ext cx="1074420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16832"/>
            <a:ext cx="10657184" cy="4680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543175"/>
            <a:ext cx="10696575" cy="1771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658475" cy="5362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1274018"/>
            <a:ext cx="1117282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5085184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647825"/>
            <a:ext cx="106775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204864"/>
            <a:ext cx="10225136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268760"/>
            <a:ext cx="9991725" cy="4105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9585" y="5517232"/>
            <a:ext cx="10086975" cy="1181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587" y="2528887"/>
            <a:ext cx="11172825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620688"/>
            <a:ext cx="7632848" cy="61568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1905000"/>
            <a:ext cx="1068705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3" y="2996952"/>
            <a:ext cx="10168061" cy="26642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80974"/>
            <a:ext cx="10081120" cy="5732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281237"/>
            <a:ext cx="10591800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428998"/>
            <a:ext cx="10225136" cy="2016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13470"/>
            <a:ext cx="1125855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060848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2562225"/>
            <a:ext cx="10915650" cy="1733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600200"/>
            <a:ext cx="11191875" cy="365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5301208"/>
            <a:ext cx="9696450" cy="60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28048" y="2276872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413470"/>
            <a:ext cx="11163300" cy="4895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08920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144250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2132856"/>
            <a:ext cx="432048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719262"/>
            <a:ext cx="10896600" cy="3419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71</cp:revision>
  <dcterms:created xsi:type="dcterms:W3CDTF">2015-09-16T06:44:00Z</dcterms:created>
  <dcterms:modified xsi:type="dcterms:W3CDTF">2025-10-31T08:46:26Z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