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8" r:id="rId17"/>
    <p:sldId id="319" r:id="rId18"/>
    <p:sldId id="320" r:id="rId19"/>
    <p:sldId id="321" r:id="rId20"/>
    <p:sldId id="317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437" y="2038350"/>
            <a:ext cx="10525125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7808" y="1017464"/>
            <a:ext cx="247650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0" y="1918295"/>
            <a:ext cx="8305800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628650"/>
            <a:ext cx="8334375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04220"/>
            <a:ext cx="7887791" cy="670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1328737"/>
            <a:ext cx="8143875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319087"/>
            <a:ext cx="8096250" cy="621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548680"/>
            <a:ext cx="8162925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40216" y="2852936"/>
            <a:ext cx="3676650" cy="2419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47528" y="2828785"/>
            <a:ext cx="4829175" cy="1685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7528" y="4608934"/>
            <a:ext cx="4972050" cy="4762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88288" y="209249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1" y="123113"/>
            <a:ext cx="8165014" cy="66182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62068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0303"/>
            <a:ext cx="8201025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0256" y="3140968"/>
            <a:ext cx="3590925" cy="2800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2780928"/>
            <a:ext cx="7448550" cy="39719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79854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8181975" cy="1228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2708920"/>
            <a:ext cx="4876800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569493"/>
            <a:ext cx="4152900" cy="3371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144" y="205665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47728" y="620688"/>
            <a:ext cx="355282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0" y="1376362"/>
            <a:ext cx="8191500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5800" y="1516385"/>
            <a:ext cx="2590800" cy="5524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6912" y="2340074"/>
            <a:ext cx="8258175" cy="310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300037"/>
            <a:ext cx="8267700" cy="62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5" y="1435575"/>
            <a:ext cx="6453931" cy="14893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724" y="3083318"/>
            <a:ext cx="6394652" cy="3215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5376" y="3068960"/>
            <a:ext cx="5364331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1504950"/>
            <a:ext cx="8124825" cy="384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72112"/>
            <a:ext cx="5616624" cy="674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88640"/>
            <a:ext cx="6846392" cy="138980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772816"/>
            <a:ext cx="5611595" cy="284551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417" y="1772816"/>
            <a:ext cx="6459457" cy="40430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536160" y="105435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-38100"/>
            <a:ext cx="8258175" cy="693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19675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0"/>
            <a:ext cx="7128792" cy="673274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429309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9326" y="159606"/>
            <a:ext cx="5802938" cy="66537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476672"/>
            <a:ext cx="576064" cy="4320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5640" y="1642492"/>
            <a:ext cx="602932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00" y="2376264"/>
            <a:ext cx="8305800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304800"/>
            <a:ext cx="8258175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204912"/>
            <a:ext cx="82486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595312"/>
            <a:ext cx="83058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4062" y="1747837"/>
            <a:ext cx="8143875" cy="3362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1533525"/>
            <a:ext cx="8096250" cy="3790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5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1252537"/>
            <a:ext cx="803910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438150"/>
            <a:ext cx="822960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292494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1376362"/>
            <a:ext cx="833437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404937"/>
            <a:ext cx="8296275" cy="4048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385887"/>
            <a:ext cx="820102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91683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07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857250"/>
            <a:ext cx="832485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2162" y="1166812"/>
            <a:ext cx="8067675" cy="452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9" y="95648"/>
            <a:ext cx="6120679" cy="16092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772816"/>
            <a:ext cx="5790402" cy="486281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77890" y="2132856"/>
            <a:ext cx="40228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19062"/>
            <a:ext cx="8248650" cy="661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69269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80962"/>
            <a:ext cx="8229600" cy="669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69269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49" y="1412776"/>
            <a:ext cx="6243151" cy="44644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8" y="1412776"/>
            <a:ext cx="5495440" cy="38045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944" y="1844824"/>
            <a:ext cx="43204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2025-11-05T06:12:44Z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