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6" r:id="rId25"/>
    <p:sldId id="327" r:id="rId26"/>
    <p:sldId id="325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3076575"/>
            <a:ext cx="77914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723900"/>
            <a:ext cx="8382000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42887"/>
            <a:ext cx="8372475" cy="637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8258175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528762"/>
            <a:ext cx="826770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93014"/>
            <a:ext cx="6984776" cy="6648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53297"/>
            <a:ext cx="7344816" cy="641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833437"/>
            <a:ext cx="7962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909637"/>
            <a:ext cx="82677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353425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80962"/>
            <a:ext cx="800100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43107"/>
            <a:ext cx="9073008" cy="58982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814387"/>
            <a:ext cx="8248650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16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437693"/>
            <a:ext cx="7609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15532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595161"/>
            <a:ext cx="7609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427806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4822078"/>
            <a:ext cx="7609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22153" y="5412387"/>
            <a:ext cx="76093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100137"/>
            <a:ext cx="83153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5679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1534" y="2170250"/>
            <a:ext cx="7707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8399" y="2760559"/>
            <a:ext cx="7707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403377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1534" y="4554635"/>
            <a:ext cx="7707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68399" y="5144944"/>
            <a:ext cx="7707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" y="1268760"/>
            <a:ext cx="11991975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916832"/>
            <a:ext cx="8486775" cy="3914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2492" y="5949280"/>
            <a:ext cx="758190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990600"/>
            <a:ext cx="8382000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909762"/>
            <a:ext cx="1178242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5"/>
            <a:ext cx="11712624" cy="1375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4131"/>
            <a:ext cx="117824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933056"/>
            <a:ext cx="11665296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4410075" cy="3209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737" y="4636343"/>
            <a:ext cx="4419600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1837006"/>
            <a:ext cx="4410075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723900"/>
            <a:ext cx="825817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2721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46569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76716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68776" y="2539305"/>
            <a:ext cx="18475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28129" y="3284984"/>
            <a:ext cx="131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00271" y="4715346"/>
            <a:ext cx="11839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90581"/>
            <a:ext cx="7825308" cy="66227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1663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71568" y="787963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2804" y="1470870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104" y="1470870"/>
            <a:ext cx="8805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61310" y="2827228"/>
            <a:ext cx="17910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96439" y="4887522"/>
            <a:ext cx="9837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76388" y="6253335"/>
            <a:ext cx="13275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585787"/>
            <a:ext cx="84201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195387"/>
            <a:ext cx="82772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658119"/>
            <a:ext cx="8229600" cy="2085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300" y="3861048"/>
            <a:ext cx="8153400" cy="126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600075"/>
            <a:ext cx="8277225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138237"/>
            <a:ext cx="8296275" cy="458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2025-11-05T05:59:35Z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