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0"/>
  </p:handoutMasterIdLst>
  <p:sldIdLst>
    <p:sldId id="302" r:id="rId2"/>
    <p:sldId id="303" r:id="rId3"/>
    <p:sldId id="304" r:id="rId4"/>
    <p:sldId id="305" r:id="rId5"/>
    <p:sldId id="306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5" r:id="rId34"/>
    <p:sldId id="336" r:id="rId35"/>
    <p:sldId id="337" r:id="rId36"/>
    <p:sldId id="338" r:id="rId37"/>
    <p:sldId id="339" r:id="rId38"/>
    <p:sldId id="340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28962"/>
            <a:ext cx="53054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266825"/>
            <a:ext cx="831532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75791"/>
            <a:ext cx="8258175" cy="676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828253"/>
            <a:ext cx="829627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72802"/>
            <a:ext cx="8248650" cy="5924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271587"/>
            <a:ext cx="822007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0648"/>
            <a:ext cx="7479078" cy="648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2329" y="1488554"/>
            <a:ext cx="53054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2136626"/>
            <a:ext cx="816292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271587"/>
            <a:ext cx="8267700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014412"/>
            <a:ext cx="8267700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975073"/>
            <a:ext cx="82677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0575" y="1190648"/>
            <a:ext cx="8277225" cy="81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204912"/>
            <a:ext cx="82677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44624"/>
            <a:ext cx="8640960" cy="6724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844824"/>
            <a:ext cx="8420100" cy="3724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233487"/>
            <a:ext cx="82296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576387"/>
            <a:ext cx="83058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3" y="101715"/>
            <a:ext cx="8017520" cy="6639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904875"/>
            <a:ext cx="8267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624012"/>
            <a:ext cx="8248650" cy="3609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7" y="838200"/>
            <a:ext cx="842962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51374"/>
            <a:ext cx="835342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628650"/>
            <a:ext cx="8324850" cy="5600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84482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90054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08504" y="2516156"/>
            <a:ext cx="721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4817" y="3268511"/>
            <a:ext cx="721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59696" y="5560299"/>
            <a:ext cx="721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28587"/>
            <a:ext cx="8362950" cy="660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76470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4312" y="38319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1585206"/>
            <a:ext cx="721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8017" y="2337561"/>
            <a:ext cx="721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1704" y="4571474"/>
            <a:ext cx="72120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8016" y="5323829"/>
            <a:ext cx="81204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8016" y="6099333"/>
            <a:ext cx="812043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461962"/>
            <a:ext cx="8315325" cy="5934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1556792"/>
            <a:ext cx="151216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34143" y="2251273"/>
            <a:ext cx="10182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32533" y="3686534"/>
            <a:ext cx="20514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6027" y="5063921"/>
            <a:ext cx="20514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230518" y="5804701"/>
            <a:ext cx="205149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28600"/>
            <a:ext cx="825817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819150"/>
            <a:ext cx="82200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3969"/>
            <a:ext cx="7560840" cy="672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833437"/>
            <a:ext cx="835342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9" y="44624"/>
            <a:ext cx="9073008" cy="4948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548681"/>
            <a:ext cx="8280920" cy="6210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2333625"/>
            <a:ext cx="8382000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" y="2105025"/>
            <a:ext cx="1177290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9376" y="3861048"/>
            <a:ext cx="11503074" cy="15121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05025"/>
            <a:ext cx="1173480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284984"/>
            <a:ext cx="11556032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887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8575" y="847725"/>
            <a:ext cx="45148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64704"/>
            <a:ext cx="8382000" cy="4086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4882092"/>
            <a:ext cx="3562350" cy="56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13934" y="692696"/>
            <a:ext cx="10461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79208" y="1412776"/>
            <a:ext cx="18729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29142" y="3496219"/>
            <a:ext cx="18729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119" y="4202275"/>
            <a:ext cx="18729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46104" y="4843452"/>
            <a:ext cx="18729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681037"/>
            <a:ext cx="8248650" cy="5495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59" y="681037"/>
            <a:ext cx="8839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2652" y="1375518"/>
            <a:ext cx="1035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46190" y="2046850"/>
            <a:ext cx="17216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21694" y="4153442"/>
            <a:ext cx="217025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631" y="4847923"/>
            <a:ext cx="18128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07831" y="5589240"/>
            <a:ext cx="18281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279" y="2784521"/>
            <a:ext cx="6867525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279" y="3429000"/>
            <a:ext cx="7560105" cy="32539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/>
          <a:srcRect b="16001"/>
          <a:stretch/>
        </p:blipFill>
        <p:spPr>
          <a:xfrm>
            <a:off x="1631505" y="33612"/>
            <a:ext cx="5760640" cy="2740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248650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3479"/>
            <a:ext cx="8334375" cy="663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604962"/>
            <a:ext cx="82962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