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handoutMasterIdLst>
    <p:handoutMasterId r:id="rId22"/>
  </p:handoutMasterIdLst>
  <p:sldIdLst>
    <p:sldId id="302" r:id="rId2"/>
    <p:sldId id="303" r:id="rId3"/>
    <p:sldId id="304" r:id="rId4"/>
    <p:sldId id="347" r:id="rId5"/>
    <p:sldId id="348" r:id="rId6"/>
    <p:sldId id="349" r:id="rId7"/>
    <p:sldId id="350" r:id="rId8"/>
    <p:sldId id="351" r:id="rId9"/>
    <p:sldId id="352" r:id="rId10"/>
    <p:sldId id="353" r:id="rId11"/>
    <p:sldId id="354" r:id="rId12"/>
    <p:sldId id="355" r:id="rId13"/>
    <p:sldId id="356" r:id="rId14"/>
    <p:sldId id="357" r:id="rId15"/>
    <p:sldId id="358" r:id="rId16"/>
    <p:sldId id="359" r:id="rId17"/>
    <p:sldId id="360" r:id="rId18"/>
    <p:sldId id="361" r:id="rId19"/>
    <p:sldId id="362" r:id="rId20"/>
    <p:sldId id="363" r:id="rId21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86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034" autoAdjust="0"/>
    <p:restoredTop sz="94660"/>
  </p:normalViewPr>
  <p:slideViewPr>
    <p:cSldViewPr showGuides="1">
      <p:cViewPr varScale="1">
        <p:scale>
          <a:sx n="83" d="100"/>
          <a:sy n="83" d="100"/>
        </p:scale>
        <p:origin x="174" y="78"/>
      </p:cViewPr>
      <p:guideLst>
        <p:guide orient="horz" pos="2160"/>
        <p:guide pos="3886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2" d="100"/>
          <a:sy n="82" d="100"/>
        </p:scale>
        <p:origin x="3876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1A2DCC-CD00-45E5-9404-74DF3CC7A524}" type="datetimeFigureOut">
              <a:rPr lang="zh-CN" altLang="en-US" smtClean="0"/>
              <a:t>2025/11/5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EABA9F-BE32-4E36-953B-EA3B23D1D3B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2056" descr="图形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24507" y="165100"/>
            <a:ext cx="1742189" cy="7408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7300" y="2943225"/>
            <a:ext cx="9677400" cy="971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1544" y="188640"/>
            <a:ext cx="7572375" cy="18954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344" y="2204864"/>
            <a:ext cx="5495120" cy="238603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84032" y="2323926"/>
            <a:ext cx="5479053" cy="2185194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443100" y="4768519"/>
            <a:ext cx="6696075" cy="485775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8563111" y="1594272"/>
            <a:ext cx="576064" cy="5502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66986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340768"/>
            <a:ext cx="6408712" cy="102179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72064" y="1079065"/>
            <a:ext cx="5330116" cy="575823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7368" y="2564904"/>
            <a:ext cx="4824535" cy="1074044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5735960" y="1812347"/>
            <a:ext cx="576064" cy="5502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47719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76487" y="766762"/>
            <a:ext cx="7439025" cy="5324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04312" y="2852070"/>
            <a:ext cx="576064" cy="5502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48703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8387" y="80962"/>
            <a:ext cx="7515225" cy="66960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904312" y="1412776"/>
            <a:ext cx="576064" cy="5502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31726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4544"/>
            <a:ext cx="6538208" cy="163455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29552" y="1264544"/>
            <a:ext cx="5331825" cy="353260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5400" y="3030848"/>
            <a:ext cx="5077897" cy="219046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5930714" y="2414754"/>
            <a:ext cx="576064" cy="5502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7617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15067" y="35499"/>
            <a:ext cx="6480720" cy="165067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96626" y="1637646"/>
            <a:ext cx="5919654" cy="5220354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784968" y="1087428"/>
            <a:ext cx="576064" cy="5502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96937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8375" y="23812"/>
            <a:ext cx="7715250" cy="6810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97640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81275" y="523875"/>
            <a:ext cx="7029450" cy="5810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93242" y="1844824"/>
            <a:ext cx="7691189" cy="46805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6026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47912" y="385762"/>
            <a:ext cx="7496175" cy="6086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4217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09850" y="2471737"/>
            <a:ext cx="6972300" cy="1914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85814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00287" y="757237"/>
            <a:ext cx="7591425" cy="5343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76320" y="4149080"/>
            <a:ext cx="576064" cy="5502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95562" y="838200"/>
            <a:ext cx="7000875" cy="518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8731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95600" y="0"/>
            <a:ext cx="6984776" cy="6827027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472264" y="548680"/>
            <a:ext cx="576064" cy="5502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7568" y="188640"/>
            <a:ext cx="7524750" cy="25431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43672" y="2725473"/>
            <a:ext cx="5184576" cy="383484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744296" y="2175255"/>
            <a:ext cx="576064" cy="5502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5560" y="116632"/>
            <a:ext cx="7572375" cy="26098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19362" y="2781300"/>
            <a:ext cx="7153275" cy="12954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8832304" y="3428999"/>
            <a:ext cx="576064" cy="5502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81262" y="804862"/>
            <a:ext cx="7229475" cy="5248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67655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14575" y="1790700"/>
            <a:ext cx="7562850" cy="32766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832304" y="4492931"/>
            <a:ext cx="576064" cy="5502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40047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1737" y="447675"/>
            <a:ext cx="7248525" cy="5962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62875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16632"/>
            <a:ext cx="6347181" cy="156472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21319" y="1262607"/>
            <a:ext cx="1127154" cy="40904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84896" y="2885434"/>
            <a:ext cx="3954301" cy="2847822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31504" y="1772816"/>
            <a:ext cx="5945968" cy="978959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589981" y="2852936"/>
            <a:ext cx="6018187" cy="3843616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7749994" y="1192022"/>
            <a:ext cx="576064" cy="5502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84961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ODQ3ZmY0MjllMjI0MzM5NDUxZmJjMmVjMzljNGE0MzMifQ=="/>
</p:tagLst>
</file>

<file path=ppt/theme/theme1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</TotalTime>
  <Words>0</Words>
  <Application>Microsoft Office PowerPoint</Application>
  <PresentationFormat>宽屏</PresentationFormat>
  <Paragraphs>0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3" baseType="lpstr">
      <vt:lpstr>宋体</vt:lpstr>
      <vt:lpstr>Arial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77</cp:revision>
  <dcterms:created xsi:type="dcterms:W3CDTF">2015-09-16T06:44:00Z</dcterms:created>
  <dcterms:modified xsi:type="dcterms:W3CDTF">2025-11-05T03:40:45Z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2052-11.1.0.15319</vt:lpwstr>
  </property>
  <property fmtid="{D5CDD505-2E9C-101B-9397-08002B2CF9AE}" pid="3" name="ICV">
    <vt:lpwstr>2A32E59F4C9C449DBD937741CF343650</vt:lpwstr>
  </property>
</Properties>
</file>