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1"/>
  </p:notesMasterIdLst>
  <p:handoutMasterIdLst>
    <p:handoutMasterId r:id="rId7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2" r:id="rId41"/>
    <p:sldId id="343" r:id="rId42"/>
    <p:sldId id="344" r:id="rId43"/>
    <p:sldId id="345" r:id="rId44"/>
    <p:sldId id="346" r:id="rId45"/>
    <p:sldId id="347" r:id="rId46"/>
    <p:sldId id="348" r:id="rId47"/>
    <p:sldId id="349" r:id="rId48"/>
    <p:sldId id="341" r:id="rId49"/>
    <p:sldId id="350" r:id="rId50"/>
    <p:sldId id="351" r:id="rId51"/>
    <p:sldId id="352" r:id="rId52"/>
    <p:sldId id="353" r:id="rId53"/>
    <p:sldId id="354" r:id="rId54"/>
    <p:sldId id="355" r:id="rId55"/>
    <p:sldId id="356" r:id="rId56"/>
    <p:sldId id="357" r:id="rId57"/>
    <p:sldId id="358" r:id="rId58"/>
    <p:sldId id="359" r:id="rId59"/>
    <p:sldId id="360" r:id="rId60"/>
    <p:sldId id="361" r:id="rId61"/>
    <p:sldId id="362" r:id="rId62"/>
    <p:sldId id="363" r:id="rId63"/>
    <p:sldId id="364" r:id="rId64"/>
    <p:sldId id="365" r:id="rId65"/>
    <p:sldId id="366" r:id="rId66"/>
    <p:sldId id="367" r:id="rId67"/>
    <p:sldId id="368" r:id="rId68"/>
    <p:sldId id="369" r:id="rId69"/>
    <p:sldId id="370" r:id="rId70"/>
  </p:sldIdLst>
  <p:sldSz cx="12192000" cy="6858000"/>
  <p:notesSz cx="6858000" cy="9144000"/>
  <p:custDataLst>
    <p:tags r:id="rId7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902A27-8A2F-464A-8CD2-F581243C29D7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20911D-F737-4D71-AF60-6C73C69C7EE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4839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20911D-F737-4D71-AF60-6C73C69C7EE2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712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0925" y="3090862"/>
            <a:ext cx="501015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8362" y="604837"/>
            <a:ext cx="7915275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77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887" y="1447800"/>
            <a:ext cx="7896225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61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633412"/>
            <a:ext cx="8343900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77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639483"/>
            <a:ext cx="7560840" cy="621851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0561" y="35607"/>
            <a:ext cx="7533446" cy="79443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23992" y="1916832"/>
            <a:ext cx="30243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92498" y="4660032"/>
            <a:ext cx="347185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36914" y="5273490"/>
            <a:ext cx="347185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6660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2204864"/>
            <a:ext cx="7848600" cy="443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4893" y="1380609"/>
            <a:ext cx="7858125" cy="828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40016" y="3789040"/>
            <a:ext cx="36004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26558" y="4414073"/>
            <a:ext cx="36004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894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988840"/>
            <a:ext cx="7877175" cy="446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8351" y="1190293"/>
            <a:ext cx="7858125" cy="828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96000" y="3573016"/>
            <a:ext cx="36004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40415" y="4221088"/>
            <a:ext cx="36004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690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260648"/>
            <a:ext cx="83343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7862" y="2143125"/>
            <a:ext cx="8296275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8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9" y="116632"/>
            <a:ext cx="7776864" cy="360717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3728" y="3759195"/>
            <a:ext cx="7705435" cy="2982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58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16633"/>
            <a:ext cx="7960423" cy="307706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140968"/>
            <a:ext cx="5037667" cy="44476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9696" y="3722985"/>
            <a:ext cx="4973019" cy="3018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66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2462212"/>
            <a:ext cx="8286750" cy="193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97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340768"/>
            <a:ext cx="9696450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2134" y="2132856"/>
            <a:ext cx="8239125" cy="3219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300" y="1257300"/>
            <a:ext cx="81534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41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3587" y="481012"/>
            <a:ext cx="8124825" cy="589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0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85725"/>
            <a:ext cx="8248650" cy="668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16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175" y="771525"/>
            <a:ext cx="7867650" cy="5314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36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9787" y="1233487"/>
            <a:ext cx="797242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09786" y="2564904"/>
            <a:ext cx="8522717" cy="2952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378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47637"/>
            <a:ext cx="8343900" cy="6562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16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887" y="1295400"/>
            <a:ext cx="7896225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564904"/>
            <a:ext cx="8568952" cy="331236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22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9825" y="1662112"/>
            <a:ext cx="737235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50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9787" y="1457325"/>
            <a:ext cx="7972425" cy="3943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735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548680"/>
            <a:ext cx="7267575" cy="1009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35560" y="1700808"/>
            <a:ext cx="7305675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595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88124"/>
            <a:ext cx="7776864" cy="6653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52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341140"/>
            <a:ext cx="830580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9762" y="2162175"/>
            <a:ext cx="8372475" cy="253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58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428625"/>
            <a:ext cx="8315325" cy="600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880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9762" y="682327"/>
            <a:ext cx="8372475" cy="591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153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88640"/>
            <a:ext cx="8239125" cy="3019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3153122"/>
            <a:ext cx="817245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727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487" y="604837"/>
            <a:ext cx="8201025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34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1066800"/>
            <a:ext cx="8305800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55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700" y="1504950"/>
            <a:ext cx="7848600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911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404664"/>
            <a:ext cx="8305800" cy="4276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3195" y="4797152"/>
            <a:ext cx="7858125" cy="116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077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9787" y="1966912"/>
            <a:ext cx="7972425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887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664" y="1772816"/>
            <a:ext cx="5029200" cy="62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8337" y="2543175"/>
            <a:ext cx="8315325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453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50" y="814387"/>
            <a:ext cx="8420100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128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0712" y="657225"/>
            <a:ext cx="8410575" cy="554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765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575" y="1866900"/>
            <a:ext cx="8324850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293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45824"/>
            <a:ext cx="6840760" cy="6832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912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2138362"/>
            <a:ext cx="8229600" cy="258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59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1740"/>
            <a:ext cx="7632848" cy="680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495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161925"/>
            <a:ext cx="8077200" cy="653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073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5" y="2324100"/>
            <a:ext cx="8096250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679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1262062"/>
            <a:ext cx="830580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7339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650" y="1404937"/>
            <a:ext cx="7886700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729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412" y="1190625"/>
            <a:ext cx="787717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473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862" y="519112"/>
            <a:ext cx="8296275" cy="581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41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9787" y="200025"/>
            <a:ext cx="7972425" cy="645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214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260648"/>
            <a:ext cx="7934325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2798" y="2973660"/>
            <a:ext cx="7858125" cy="3695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19536" y="2329916"/>
            <a:ext cx="9217024" cy="43394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5412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90487"/>
            <a:ext cx="8362950" cy="667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8870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5500" y="400050"/>
            <a:ext cx="8001000" cy="6057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122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887" y="2224087"/>
            <a:ext cx="7896225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810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792" y="188640"/>
            <a:ext cx="2628900" cy="609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975779"/>
            <a:ext cx="8324850" cy="588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578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862" y="528637"/>
            <a:ext cx="8296275" cy="580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660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1609725"/>
            <a:ext cx="8239125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409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1252537"/>
            <a:ext cx="826770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617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908720"/>
            <a:ext cx="8372475" cy="2771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6849" y="3696419"/>
            <a:ext cx="8305800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642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2162" y="800100"/>
            <a:ext cx="8067675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10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650" y="1962150"/>
            <a:ext cx="7886700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78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6462" y="214312"/>
            <a:ext cx="7839075" cy="642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744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80" y="0"/>
            <a:ext cx="4896544" cy="6777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570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825" y="719137"/>
            <a:ext cx="813435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595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4537" y="1476375"/>
            <a:ext cx="816292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300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287" y="280987"/>
            <a:ext cx="8353425" cy="6296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134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8837" y="1766887"/>
            <a:ext cx="7934325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516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692696"/>
            <a:ext cx="7867650" cy="456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5373216"/>
            <a:ext cx="7886700" cy="122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198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7" y="1271587"/>
            <a:ext cx="8277225" cy="431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7974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9312" y="1052512"/>
            <a:ext cx="79533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03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5" y="67245"/>
            <a:ext cx="7868245" cy="6674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4537" y="1476375"/>
            <a:ext cx="8162925" cy="3905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26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709612"/>
            <a:ext cx="824865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90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1</Words>
  <Application>Microsoft Office PowerPoint</Application>
  <PresentationFormat>宽屏</PresentationFormat>
  <Paragraphs>1</Paragraphs>
  <Slides>69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69</vt:i4>
      </vt:variant>
    </vt:vector>
  </HeadingPairs>
  <TitlesOfParts>
    <vt:vector size="73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2025-11-05T06:14:24Z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