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637" y="2909887"/>
            <a:ext cx="8848725" cy="1038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2147887"/>
            <a:ext cx="76200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5989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300037"/>
            <a:ext cx="7153275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314325"/>
            <a:ext cx="7610475" cy="6229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17728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62000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34944"/>
          <a:stretch/>
        </p:blipFill>
        <p:spPr>
          <a:xfrm>
            <a:off x="2639616" y="3622372"/>
            <a:ext cx="6962775" cy="261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317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700087"/>
            <a:ext cx="7019925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616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500187"/>
            <a:ext cx="700087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3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662" y="1547812"/>
            <a:ext cx="6924675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59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733425"/>
            <a:ext cx="7648575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81" y="1429247"/>
            <a:ext cx="7344816" cy="451775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8155" y="1492120"/>
            <a:ext cx="4443845" cy="251294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00" y="4221088"/>
            <a:ext cx="1752600" cy="11525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28448" y="4149080"/>
            <a:ext cx="1724025" cy="113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8048" y="542149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090612"/>
            <a:ext cx="7562850" cy="467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332656"/>
            <a:ext cx="7543800" cy="3390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7346" y="3754609"/>
            <a:ext cx="6772275" cy="2638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33557" y="317333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991" y="1268760"/>
            <a:ext cx="7534275" cy="1285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47775" y="2128088"/>
            <a:ext cx="1181100" cy="4667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4816" y="2731418"/>
            <a:ext cx="4495800" cy="3905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7055" y="2698576"/>
            <a:ext cx="5343525" cy="4114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50293" y="208634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2095500"/>
            <a:ext cx="7496175" cy="266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2122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837" y="71437"/>
            <a:ext cx="7172325" cy="671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1028700"/>
            <a:ext cx="76200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