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976562"/>
            <a:ext cx="771525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6975" y="2019300"/>
            <a:ext cx="725805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314325"/>
            <a:ext cx="7639050" cy="622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480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971550"/>
            <a:ext cx="74961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16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80728"/>
            <a:ext cx="7486650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3046" y="4549756"/>
            <a:ext cx="6943725" cy="1647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465313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019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80962"/>
            <a:ext cx="7667625" cy="669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926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384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57150"/>
            <a:ext cx="7562850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18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16632"/>
            <a:ext cx="6568207" cy="66312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196752"/>
            <a:ext cx="6984776" cy="55511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4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09662"/>
            <a:ext cx="76200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9330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814387"/>
            <a:ext cx="7553325" cy="522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57175"/>
            <a:ext cx="7610475" cy="634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52412"/>
            <a:ext cx="7620000" cy="635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9397"/>
            <a:ext cx="6840760" cy="678913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1247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b="31719"/>
          <a:stretch/>
        </p:blipFill>
        <p:spPr>
          <a:xfrm>
            <a:off x="2639617" y="51859"/>
            <a:ext cx="6048672" cy="9288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1" y="6309320"/>
            <a:ext cx="5364642" cy="3689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1741" y="1079608"/>
            <a:ext cx="5168503" cy="508569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83333" t="77168"/>
          <a:stretch/>
        </p:blipFill>
        <p:spPr>
          <a:xfrm>
            <a:off x="8645260" y="670129"/>
            <a:ext cx="1008112" cy="310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05433" y="5503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461962"/>
            <a:ext cx="7600950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6288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471487"/>
            <a:ext cx="7496175" cy="591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587001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