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2362" y="3076575"/>
            <a:ext cx="486727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9195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825327"/>
            <a:ext cx="11782425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787" y="1306043"/>
            <a:ext cx="11782425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77122"/>
            <a:ext cx="9217024" cy="54362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52854" y="944522"/>
            <a:ext cx="9207642" cy="448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671637"/>
            <a:ext cx="11791950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96752"/>
            <a:ext cx="8928992" cy="55535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9063" y="782092"/>
            <a:ext cx="8928992" cy="42656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9496" y="3068960"/>
            <a:ext cx="1202754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9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374" y="1268760"/>
            <a:ext cx="10581258" cy="55425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3375" y="784248"/>
            <a:ext cx="10581258" cy="5055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472" y="1268760"/>
            <a:ext cx="1344254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9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23755"/>
            <a:ext cx="11089232" cy="55896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1916832"/>
            <a:ext cx="1367838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8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772900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662" y="1205769"/>
            <a:ext cx="11782425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58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10009112" cy="54138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8268" y="859818"/>
            <a:ext cx="10012308" cy="477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6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8043" r="7869"/>
          <a:stretch/>
        </p:blipFill>
        <p:spPr>
          <a:xfrm>
            <a:off x="2207568" y="20140"/>
            <a:ext cx="6120680" cy="65405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752638"/>
            <a:ext cx="7436693" cy="591672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288" y="3676829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97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23152"/>
            <a:ext cx="4680520" cy="6774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764704"/>
            <a:ext cx="83724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41277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41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1457325"/>
            <a:ext cx="820102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42900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03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90487"/>
            <a:ext cx="8248650" cy="667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3428999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166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404664"/>
            <a:ext cx="8210550" cy="604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76823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36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60648"/>
            <a:ext cx="8201025" cy="629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42088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37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3" y="72008"/>
            <a:ext cx="6511283" cy="66693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62880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167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16632"/>
            <a:ext cx="8239125" cy="183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6128" y="2132856"/>
            <a:ext cx="801052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2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737" y="490537"/>
            <a:ext cx="8010525" cy="587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0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1225" y="1557337"/>
            <a:ext cx="78295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780928"/>
            <a:ext cx="7992888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735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2152650"/>
            <a:ext cx="788670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59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44624"/>
            <a:ext cx="8928992" cy="8376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3575" y="840216"/>
            <a:ext cx="7474793" cy="5901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52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20482"/>
            <a:ext cx="5040560" cy="6722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58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925" y="1619250"/>
            <a:ext cx="729615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88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2481262"/>
            <a:ext cx="8229600" cy="1895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576" y="3852646"/>
            <a:ext cx="54726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12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43861"/>
            <a:ext cx="7056784" cy="678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41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2505075"/>
            <a:ext cx="8277225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3176972"/>
            <a:ext cx="8712968" cy="15481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106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6632"/>
            <a:ext cx="3295650" cy="43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2564" y="116632"/>
            <a:ext cx="4707772" cy="6634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804862"/>
            <a:ext cx="8296275" cy="5248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3552" y="2204864"/>
            <a:ext cx="8640960" cy="41044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6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2095500"/>
            <a:ext cx="79248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0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2025-11-05T06:07:18Z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