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962" y="2076450"/>
            <a:ext cx="9744075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7912" y="300037"/>
            <a:ext cx="7496175" cy="625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7322" y="44624"/>
            <a:ext cx="6286990" cy="67687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12224" y="11247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771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414337"/>
            <a:ext cx="7486650" cy="6029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3697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3150" y="771525"/>
            <a:ext cx="750570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56096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206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1357312"/>
            <a:ext cx="6896100" cy="414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54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0762" y="752475"/>
            <a:ext cx="7610475" cy="5353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52470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6294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4137" y="1057275"/>
            <a:ext cx="6943725" cy="4743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72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733425"/>
            <a:ext cx="75914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901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390650"/>
            <a:ext cx="7096125" cy="407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6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787" y="1500187"/>
            <a:ext cx="6448425" cy="3857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99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0"/>
            <a:ext cx="6912768" cy="682689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13833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5" y="609600"/>
            <a:ext cx="6381750" cy="563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08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0" y="557212"/>
            <a:ext cx="6934200" cy="574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772816"/>
            <a:ext cx="7056784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9331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871537"/>
            <a:ext cx="68961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132856"/>
            <a:ext cx="6840760" cy="4320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854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1528762"/>
            <a:ext cx="6457950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9305"/>
            <a:ext cx="6768752" cy="679407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44624"/>
            <a:ext cx="7534275" cy="6191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62249" y="6322268"/>
            <a:ext cx="6667500" cy="419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881440" y="28651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690562"/>
            <a:ext cx="7543800" cy="547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6552728" cy="175460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6120" y="1238044"/>
            <a:ext cx="4777770" cy="51669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376" y="3048635"/>
            <a:ext cx="6264696" cy="36207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879976" y="29901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7267" y="639125"/>
            <a:ext cx="7477125" cy="12001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9315" y="1839275"/>
            <a:ext cx="1123950" cy="47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9315" y="2449785"/>
            <a:ext cx="70104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0800" y="552450"/>
            <a:ext cx="7010400" cy="5753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119675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257175"/>
            <a:ext cx="7591425" cy="6343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2025-11-05T03:41:44Z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