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18"/>
  </p:handoutMasterIdLst>
  <p:sldIdLst>
    <p:sldId id="302" r:id="rId2"/>
    <p:sldId id="363" r:id="rId3"/>
    <p:sldId id="303" r:id="rId4"/>
    <p:sldId id="304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2962275"/>
            <a:ext cx="7696200" cy="933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600" y="628650"/>
            <a:ext cx="7162800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2033587"/>
            <a:ext cx="7562850" cy="2790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414908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69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260648"/>
            <a:ext cx="6120680" cy="6236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272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300037"/>
            <a:ext cx="7629525" cy="625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296" y="242088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051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638175"/>
            <a:ext cx="7696200" cy="558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317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987" y="1681162"/>
            <a:ext cx="7058025" cy="3495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15880" y="2276872"/>
            <a:ext cx="381642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0216" y="2996952"/>
            <a:ext cx="1008112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45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6037" y="633412"/>
            <a:ext cx="7019925" cy="5591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4941167"/>
            <a:ext cx="6768752" cy="12834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6288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223837"/>
            <a:ext cx="7734300" cy="641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0689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727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0"/>
            <a:ext cx="6552728" cy="676489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378904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0"/>
            <a:ext cx="6480720" cy="6725583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119675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16697"/>
            <a:ext cx="6840760" cy="657899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256240" y="263691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1065262"/>
            <a:ext cx="7581900" cy="12668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584" y="2649438"/>
            <a:ext cx="6753225" cy="337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2332087"/>
            <a:ext cx="3981450" cy="30003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400256" y="164326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20688"/>
            <a:ext cx="7620000" cy="634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630778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672" y="2132856"/>
            <a:ext cx="4819650" cy="438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6869" y="2742232"/>
            <a:ext cx="5010150" cy="3533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1285875"/>
            <a:ext cx="75342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486916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2025-11-05T03:51:49Z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