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3000375"/>
            <a:ext cx="10648950" cy="857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8437" y="2014537"/>
            <a:ext cx="6715125" cy="282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628775"/>
            <a:ext cx="7562850" cy="3600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12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404812"/>
            <a:ext cx="7124700" cy="604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283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2" y="909637"/>
            <a:ext cx="7115175" cy="5038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909637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76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614362"/>
            <a:ext cx="7572375" cy="5629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6309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6500" y="204787"/>
            <a:ext cx="7239000" cy="644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6102994"/>
            <a:ext cx="2664296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56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980728"/>
            <a:ext cx="7124700" cy="1990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5028" y="3212976"/>
            <a:ext cx="7086600" cy="2657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664" y="2403539"/>
            <a:ext cx="7200800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71664" y="4556430"/>
            <a:ext cx="7200800" cy="1555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804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6950" y="35385"/>
            <a:ext cx="7285434" cy="677799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4" y="3447863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595312"/>
            <a:ext cx="7553325" cy="5667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87266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36316"/>
            <a:ext cx="6696744" cy="682168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172049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613" y="116632"/>
            <a:ext cx="6296699" cy="105611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7653" y="1252704"/>
            <a:ext cx="5904656" cy="5456606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112224" y="306896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966787"/>
            <a:ext cx="7543800" cy="4924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5349007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1837" y="1343025"/>
            <a:ext cx="5648325" cy="4171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287" y="44624"/>
            <a:ext cx="7324105" cy="6202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6300268"/>
            <a:ext cx="5366722" cy="441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10157" y="69269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938212"/>
            <a:ext cx="754380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5369569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