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2090737"/>
            <a:ext cx="78009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85750"/>
            <a:ext cx="7610475" cy="6286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6450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2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80975"/>
            <a:ext cx="7543800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4127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920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3612" y="585787"/>
            <a:ext cx="7724775" cy="5686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770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44625"/>
            <a:ext cx="6912767" cy="46904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3" y="4828261"/>
            <a:ext cx="4646574" cy="19851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2129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311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552450"/>
            <a:ext cx="74295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27687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4255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571500"/>
            <a:ext cx="75819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056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2802"/>
            <a:ext cx="7488832" cy="570577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5723319"/>
            <a:ext cx="6775610" cy="1097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422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076450"/>
            <a:ext cx="69723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158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823912"/>
            <a:ext cx="7553325" cy="5210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552450"/>
            <a:ext cx="7629525" cy="575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8787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090612"/>
            <a:ext cx="762000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19301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143000"/>
            <a:ext cx="7134225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5" y="1"/>
            <a:ext cx="6544327" cy="105339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3732" y="1052737"/>
            <a:ext cx="5996524" cy="474758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5917929"/>
            <a:ext cx="4678074" cy="92897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606013" y="50251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276475"/>
            <a:ext cx="75533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01361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3" y="116632"/>
            <a:ext cx="5824647" cy="6552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1357312"/>
            <a:ext cx="748665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060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