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29" r:id="rId28"/>
    <p:sldId id="330" r:id="rId29"/>
    <p:sldId id="331" r:id="rId30"/>
    <p:sldId id="332" r:id="rId31"/>
    <p:sldId id="333" r:id="rId32"/>
    <p:sldId id="334" r:id="rId33"/>
    <p:sldId id="336" r:id="rId34"/>
    <p:sldId id="335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587" y="3038475"/>
            <a:ext cx="3552825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619250"/>
            <a:ext cx="8239125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009650"/>
            <a:ext cx="8277225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1276350"/>
            <a:ext cx="802005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1335"/>
          <a:stretch/>
        </p:blipFill>
        <p:spPr>
          <a:xfrm>
            <a:off x="1991544" y="1556792"/>
            <a:ext cx="8258175" cy="319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000125"/>
            <a:ext cx="82391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347787"/>
            <a:ext cx="8286750" cy="416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033462"/>
            <a:ext cx="821055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738187"/>
            <a:ext cx="82581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0" y="742950"/>
            <a:ext cx="838200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548680"/>
            <a:ext cx="8286750" cy="4095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9494" y="4873327"/>
            <a:ext cx="8181975" cy="172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2271712"/>
            <a:ext cx="10848975" cy="2314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842962"/>
            <a:ext cx="8191500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1262062"/>
            <a:ext cx="8353425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72019"/>
            <a:ext cx="7128792" cy="6783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0768"/>
            <a:ext cx="8220075" cy="431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5804495"/>
            <a:ext cx="2238375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268760"/>
            <a:ext cx="817245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247775"/>
            <a:ext cx="8201025" cy="436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952500"/>
            <a:ext cx="826770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1014412"/>
            <a:ext cx="83629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7089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77010" y="3322380"/>
            <a:ext cx="75155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87106" y="3935839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87106" y="4584021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87106" y="5209054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585912"/>
            <a:ext cx="8229600" cy="3686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132856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776181"/>
            <a:ext cx="75155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3808" y="3389640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3808" y="4037822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3808" y="4662855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052736"/>
            <a:ext cx="822007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544" y="1628800"/>
            <a:ext cx="7839075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64352" y="162880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03712" y="2197547"/>
            <a:ext cx="75155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3808" y="2811006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3808" y="3459188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13808" y="4084221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13808" y="4720828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8987" y="3067050"/>
            <a:ext cx="5534025" cy="723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566862"/>
            <a:ext cx="8277225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27687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03712" y="2794367"/>
            <a:ext cx="75155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13808" y="3407826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13808" y="4056008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3808" y="4681041"/>
            <a:ext cx="920543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493" y="1268760"/>
            <a:ext cx="12030075" cy="685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204864"/>
            <a:ext cx="8420100" cy="3286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53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754335"/>
            <a:ext cx="8439150" cy="5915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" y="1581150"/>
            <a:ext cx="117443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3836" y="3003851"/>
            <a:ext cx="11744325" cy="26573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761" y="1484784"/>
            <a:ext cx="4505325" cy="4505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88385" y="1916832"/>
            <a:ext cx="4448175" cy="2686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264493"/>
            <a:ext cx="10963275" cy="547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409575"/>
            <a:ext cx="8267700" cy="603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12024" y="1412776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25886" y="2049384"/>
            <a:ext cx="25023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0677" y="2720716"/>
            <a:ext cx="19376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672" y="3993931"/>
            <a:ext cx="895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95335" y="3993931"/>
            <a:ext cx="89525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9830" y="4618411"/>
            <a:ext cx="212829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628800"/>
            <a:ext cx="8277225" cy="4362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4112" y="155679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8962" y="2806857"/>
            <a:ext cx="11387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0946" y="3431890"/>
            <a:ext cx="11387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81639" y="4056923"/>
            <a:ext cx="11387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75178" y="5330138"/>
            <a:ext cx="11387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1285875"/>
            <a:ext cx="82677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624" y="119675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59128" y="1833360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2095" y="3118149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62500" y="374318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05295" y="3743182"/>
            <a:ext cx="180020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595876" y="4379790"/>
            <a:ext cx="22039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737" y="1881187"/>
            <a:ext cx="6486525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124744"/>
            <a:ext cx="82105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3677444"/>
            <a:ext cx="81438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