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0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9687" y="2995612"/>
            <a:ext cx="95726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476672"/>
            <a:ext cx="7572375" cy="4191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6324" y="4725144"/>
            <a:ext cx="3695700" cy="1028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285293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493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1647825"/>
            <a:ext cx="753427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428999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193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80975"/>
            <a:ext cx="7562850" cy="649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64502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9662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632" y="17922"/>
            <a:ext cx="6048672" cy="668176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68208" y="141277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775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88640"/>
            <a:ext cx="7534275" cy="4029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3458" y="4365104"/>
            <a:ext cx="6924675" cy="1666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467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757237"/>
            <a:ext cx="7048500" cy="5343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830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2262" y="1757362"/>
            <a:ext cx="6467475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035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1624" y="0"/>
            <a:ext cx="5688632" cy="6841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18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1471612"/>
            <a:ext cx="6943725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636912"/>
            <a:ext cx="6840760" cy="29523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8434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88640"/>
            <a:ext cx="7005061" cy="662473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177281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757237"/>
            <a:ext cx="7610475" cy="5343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15389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452437"/>
            <a:ext cx="7591425" cy="5953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452437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1357312"/>
            <a:ext cx="75533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56490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1081087"/>
            <a:ext cx="7467600" cy="4695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220486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738187"/>
            <a:ext cx="7486650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15389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1966912"/>
            <a:ext cx="7591425" cy="2924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15389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742950"/>
            <a:ext cx="7515225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436510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49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2025-11-05T03:38:46Z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