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28"/>
  </p:handoutMasterIdLst>
  <p:sldIdLst>
    <p:sldId id="302" r:id="rId2"/>
    <p:sldId id="304" r:id="rId3"/>
    <p:sldId id="305" r:id="rId4"/>
    <p:sldId id="306" r:id="rId5"/>
    <p:sldId id="307" r:id="rId6"/>
    <p:sldId id="308" r:id="rId7"/>
    <p:sldId id="309" r:id="rId8"/>
    <p:sldId id="310" r:id="rId9"/>
    <p:sldId id="311" r:id="rId10"/>
    <p:sldId id="312" r:id="rId11"/>
    <p:sldId id="313" r:id="rId12"/>
    <p:sldId id="314" r:id="rId13"/>
    <p:sldId id="315" r:id="rId14"/>
    <p:sldId id="316" r:id="rId15"/>
    <p:sldId id="317" r:id="rId16"/>
    <p:sldId id="318" r:id="rId17"/>
    <p:sldId id="319" r:id="rId18"/>
    <p:sldId id="320" r:id="rId19"/>
    <p:sldId id="321" r:id="rId20"/>
    <p:sldId id="322" r:id="rId21"/>
    <p:sldId id="323" r:id="rId22"/>
    <p:sldId id="324" r:id="rId23"/>
    <p:sldId id="325" r:id="rId24"/>
    <p:sldId id="334" r:id="rId25"/>
    <p:sldId id="335" r:id="rId26"/>
    <p:sldId id="336" r:id="rId27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7487" y="3067050"/>
            <a:ext cx="6677025" cy="72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440582"/>
            <a:ext cx="8286750" cy="4219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5761062"/>
            <a:ext cx="2981325" cy="47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3619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595312"/>
            <a:ext cx="8382000" cy="5667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3776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6912" y="1266825"/>
            <a:ext cx="8258175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6660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47776"/>
            <a:ext cx="7632848" cy="6621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894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7387" y="842962"/>
            <a:ext cx="8277225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6690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1456159"/>
            <a:ext cx="8172450" cy="581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85180" y="2176239"/>
            <a:ext cx="8201025" cy="362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7584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5487" y="809625"/>
            <a:ext cx="8201025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3584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0712" y="157733"/>
            <a:ext cx="8190551" cy="65116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0666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3575" y="204787"/>
            <a:ext cx="8324850" cy="644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1412776"/>
            <a:ext cx="54776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64352" y="4387469"/>
            <a:ext cx="54776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96929" y="2130405"/>
            <a:ext cx="729561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53324" y="2905909"/>
            <a:ext cx="86511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53324" y="3646689"/>
            <a:ext cx="86511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696929" y="5139823"/>
            <a:ext cx="729561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053324" y="5915327"/>
            <a:ext cx="86511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3978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476672"/>
            <a:ext cx="8343900" cy="2124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6375" y="2703537"/>
            <a:ext cx="8362950" cy="3533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295882" y="1902699"/>
            <a:ext cx="729561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52277" y="2678203"/>
            <a:ext cx="86511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95882" y="4854243"/>
            <a:ext cx="729561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52277" y="5629747"/>
            <a:ext cx="865118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976320" y="1227095"/>
            <a:ext cx="54776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976320" y="4248088"/>
            <a:ext cx="54776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0418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r="5923"/>
          <a:stretch/>
        </p:blipFill>
        <p:spPr>
          <a:xfrm>
            <a:off x="1199456" y="600813"/>
            <a:ext cx="9001000" cy="606854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472" y="44624"/>
            <a:ext cx="8986416" cy="517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526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6912" y="2124075"/>
            <a:ext cx="8258175" cy="2609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203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600075"/>
            <a:ext cx="8229600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1166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9300" y="585787"/>
            <a:ext cx="8153400" cy="5686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1360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228600"/>
            <a:ext cx="8239125" cy="640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378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520402"/>
            <a:ext cx="8439150" cy="6076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85409" y="44624"/>
            <a:ext cx="7959254" cy="453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4727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466850"/>
            <a:ext cx="11849100" cy="3924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1450" y="3429000"/>
            <a:ext cx="11849100" cy="27363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9348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7677" y="476672"/>
            <a:ext cx="4486275" cy="6143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1984" y="908720"/>
            <a:ext cx="4457700" cy="3638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7550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28587"/>
            <a:ext cx="8315325" cy="6600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1340768"/>
            <a:ext cx="108012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69158" y="2127846"/>
            <a:ext cx="175077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40621" y="2914925"/>
            <a:ext cx="109959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46545" y="3713578"/>
            <a:ext cx="109959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896742" y="3759877"/>
            <a:ext cx="109959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00378" y="5310885"/>
            <a:ext cx="187999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035375" y="6109538"/>
            <a:ext cx="134054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4128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0725" y="1157287"/>
            <a:ext cx="8210550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1052736"/>
            <a:ext cx="172819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97687" y="1839815"/>
            <a:ext cx="172819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37656" y="3413972"/>
            <a:ext cx="172819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60137" y="4224199"/>
            <a:ext cx="172819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264352" y="4235774"/>
            <a:ext cx="172819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625281" y="5034427"/>
            <a:ext cx="172819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419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188640"/>
            <a:ext cx="7181850" cy="3429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3642238"/>
            <a:ext cx="83058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0106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44624"/>
            <a:ext cx="8267700" cy="4467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4797152"/>
            <a:ext cx="8086725" cy="127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20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6912" y="904875"/>
            <a:ext cx="8258175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0269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138112"/>
            <a:ext cx="8286750" cy="658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2909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61912"/>
            <a:ext cx="8258175" cy="6734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5779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9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2025-11-05T05:23:57Z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