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9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9" r:id="rId27"/>
    <p:sldId id="328" r:id="rId28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28962"/>
            <a:ext cx="53054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528762"/>
            <a:ext cx="8315325" cy="380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1790700"/>
            <a:ext cx="83439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304800"/>
            <a:ext cx="8391525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1200150"/>
            <a:ext cx="8248650" cy="445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909637"/>
            <a:ext cx="8201025" cy="503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5" y="116633"/>
            <a:ext cx="7520798" cy="453154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703693"/>
            <a:ext cx="7416824" cy="2140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1009650"/>
            <a:ext cx="8324850" cy="483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681037"/>
            <a:ext cx="8267700" cy="549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16632"/>
            <a:ext cx="8324850" cy="6553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20336" y="112474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120" y="1703479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0249" y="2340086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0249" y="2930395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20336" y="4192035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240395" y="4793922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75524" y="5430529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175524" y="6020838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1014412"/>
            <a:ext cx="8286750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64352" y="102787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5120" y="1570925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10249" y="2207532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75120" y="4649790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10249" y="5286397"/>
            <a:ext cx="836549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352" y="3967846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85107"/>
            <a:ext cx="7488832" cy="622826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32498"/>
            <a:ext cx="7906296" cy="4555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652587"/>
            <a:ext cx="8315325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37311"/>
            <a:ext cx="8152011" cy="6776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80835"/>
            <a:ext cx="6840760" cy="666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525" y="614362"/>
            <a:ext cx="8362950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098526"/>
            <a:ext cx="8391525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62" y="1268760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332656"/>
            <a:ext cx="8372475" cy="6286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738312"/>
            <a:ext cx="1181100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500" y="3428999"/>
            <a:ext cx="11811000" cy="16906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200328"/>
            <a:ext cx="4392488" cy="548593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521" y="200441"/>
            <a:ext cx="4289935" cy="632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476672"/>
            <a:ext cx="8410575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1484784"/>
            <a:ext cx="417646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57640" y="3336733"/>
            <a:ext cx="181422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860870" y="4552075"/>
            <a:ext cx="36671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9" y="5157192"/>
            <a:ext cx="72008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47543" y="5793800"/>
            <a:ext cx="42287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8229600" cy="3038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2644" y="3429000"/>
            <a:ext cx="8143875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80" y="274787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34320" y="888245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61368" y="2682321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04842" y="3295779"/>
            <a:ext cx="127533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6513" y="3909237"/>
            <a:ext cx="108145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76852" y="5206050"/>
            <a:ext cx="2567020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328737"/>
            <a:ext cx="8229600" cy="420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88640"/>
            <a:ext cx="8210550" cy="1714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1903140"/>
            <a:ext cx="8296275" cy="442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814387"/>
            <a:ext cx="8277225" cy="52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833562"/>
            <a:ext cx="8201025" cy="3190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55818"/>
            <a:ext cx="7704856" cy="6766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2025-11-05T04:55:08Z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