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3" r:id="rId22"/>
    <p:sldId id="322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575" y="3076575"/>
            <a:ext cx="603885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128712"/>
            <a:ext cx="7086600" cy="4600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6962" y="1724025"/>
            <a:ext cx="745807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28787"/>
            <a:ext cx="83629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3725" y="2352675"/>
            <a:ext cx="5924550" cy="215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80728"/>
            <a:ext cx="83439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161" y="3645024"/>
            <a:ext cx="8296275" cy="275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323850"/>
            <a:ext cx="8286750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423987"/>
            <a:ext cx="83724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776287"/>
            <a:ext cx="832485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0259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3" y="2637022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32108" y="3331284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3" y="4766763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2108" y="5461025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033462"/>
            <a:ext cx="8248650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9087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391813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05718" y="1651950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6123" y="2346212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05718" y="4487746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6123" y="5182008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0648"/>
            <a:ext cx="7669309" cy="4354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1639"/>
          <a:stretch/>
        </p:blipFill>
        <p:spPr>
          <a:xfrm>
            <a:off x="1919537" y="862535"/>
            <a:ext cx="7704856" cy="184638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7" y="3406077"/>
            <a:ext cx="7749290" cy="31192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16280" y="2170696"/>
            <a:ext cx="1238250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0750" y="2764474"/>
            <a:ext cx="7478077" cy="483339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16280" y="2558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1" y="22013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33253" y="4759345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15680" y="768916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16085" y="1463178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5680" y="2609289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16085" y="3303551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15680" y="5259892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116085" y="5954154"/>
            <a:ext cx="80843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10502"/>
            <a:ext cx="9816976" cy="5817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9001000" cy="4873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97826"/>
            <a:ext cx="8343900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1801" y="4509120"/>
            <a:ext cx="8410575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662" y="1371947"/>
            <a:ext cx="107346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3119331"/>
            <a:ext cx="9937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432" y="5445842"/>
            <a:ext cx="10729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4486275" cy="356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8008" y="1844824"/>
            <a:ext cx="4486275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31101"/>
            <a:ext cx="7776864" cy="67268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1772816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77452" y="2397848"/>
            <a:ext cx="14228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13654" y="2397848"/>
            <a:ext cx="14228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33178" y="2999731"/>
            <a:ext cx="14228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75032" y="3694212"/>
            <a:ext cx="16250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67093" y="4296096"/>
            <a:ext cx="988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17159" y="4932704"/>
            <a:ext cx="988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204370" y="4932704"/>
            <a:ext cx="988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90648" y="5604036"/>
            <a:ext cx="9887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400050"/>
            <a:ext cx="8315325" cy="605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03912" y="332656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280" y="332656"/>
            <a:ext cx="9648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03632" y="2358226"/>
            <a:ext cx="173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00128" y="2358226"/>
            <a:ext cx="173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68240" y="3068960"/>
            <a:ext cx="1732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94346" y="3740292"/>
            <a:ext cx="1161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87481" y="3740292"/>
            <a:ext cx="1161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00534" y="3740292"/>
            <a:ext cx="1161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41719" y="5129254"/>
            <a:ext cx="1161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69577" y="5129254"/>
            <a:ext cx="1161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902965" y="5777436"/>
            <a:ext cx="11616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1824037"/>
            <a:ext cx="71628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795337"/>
            <a:ext cx="828675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3175" y="1724025"/>
            <a:ext cx="7105650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0667"/>
            <a:ext cx="5876925" cy="1181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2625" y="2457797"/>
            <a:ext cx="82867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719262"/>
            <a:ext cx="8334375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2025-11-05T05:49:40Z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