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51"/>
  </p:handoutMasterIdLst>
  <p:sldIdLst>
    <p:sldId id="306" r:id="rId2"/>
    <p:sldId id="304" r:id="rId3"/>
    <p:sldId id="302" r:id="rId4"/>
    <p:sldId id="305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9" r:id="rId17"/>
    <p:sldId id="320" r:id="rId18"/>
    <p:sldId id="321" r:id="rId19"/>
    <p:sldId id="322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1" r:id="rId29"/>
    <p:sldId id="332" r:id="rId30"/>
    <p:sldId id="334" r:id="rId31"/>
    <p:sldId id="335" r:id="rId32"/>
    <p:sldId id="342" r:id="rId33"/>
    <p:sldId id="343" r:id="rId34"/>
    <p:sldId id="344" r:id="rId35"/>
    <p:sldId id="345" r:id="rId36"/>
    <p:sldId id="346" r:id="rId37"/>
    <p:sldId id="347" r:id="rId38"/>
    <p:sldId id="336" r:id="rId39"/>
    <p:sldId id="352" r:id="rId40"/>
    <p:sldId id="348" r:id="rId41"/>
    <p:sldId id="349" r:id="rId42"/>
    <p:sldId id="350" r:id="rId43"/>
    <p:sldId id="351" r:id="rId44"/>
    <p:sldId id="337" r:id="rId45"/>
    <p:sldId id="338" r:id="rId46"/>
    <p:sldId id="339" r:id="rId47"/>
    <p:sldId id="341" r:id="rId48"/>
    <p:sldId id="353" r:id="rId49"/>
    <p:sldId id="340" r:id="rId50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2971800"/>
            <a:ext cx="36576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1747837"/>
            <a:ext cx="823912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709612"/>
            <a:ext cx="8277225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204864"/>
            <a:ext cx="8305800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404664"/>
            <a:ext cx="8305800" cy="616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2071687"/>
            <a:ext cx="8258175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0"/>
            <a:ext cx="8324850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409950"/>
            <a:ext cx="82581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96752"/>
            <a:ext cx="8353425" cy="546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31054"/>
            <a:ext cx="7562741" cy="237485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1" y="2492896"/>
            <a:ext cx="7632848" cy="4311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908720"/>
            <a:ext cx="826770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41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1404937"/>
            <a:ext cx="824865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2162174"/>
            <a:ext cx="11909975" cy="2778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87" y="700087"/>
            <a:ext cx="84296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1428750"/>
            <a:ext cx="8315325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980728"/>
            <a:ext cx="8315325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67796"/>
            <a:ext cx="6696744" cy="6673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16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19140"/>
          <a:stretch/>
        </p:blipFill>
        <p:spPr>
          <a:xfrm>
            <a:off x="1991544" y="260648"/>
            <a:ext cx="8220075" cy="5976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2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404664"/>
            <a:ext cx="8248650" cy="4067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3936" y="4653136"/>
            <a:ext cx="2619375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1714500"/>
            <a:ext cx="82772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73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757237"/>
            <a:ext cx="82677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59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48858"/>
            <a:ext cx="7988374" cy="6620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58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332656"/>
            <a:ext cx="8315325" cy="619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88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0" y="3000375"/>
            <a:ext cx="666750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708398"/>
            <a:ext cx="8239125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6912" y="3017118"/>
            <a:ext cx="8258175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72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72578"/>
            <a:ext cx="8027061" cy="6812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34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433512"/>
            <a:ext cx="822960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8099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212" y="719137"/>
            <a:ext cx="80295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49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548680"/>
            <a:ext cx="8343900" cy="5391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6062811"/>
            <a:ext cx="2276475" cy="39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52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752600"/>
            <a:ext cx="828675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15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1466850"/>
            <a:ext cx="83534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96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43139"/>
            <a:ext cx="7776864" cy="67702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170080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280" y="437456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91926" y="2302692"/>
            <a:ext cx="690853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22883" y="2959669"/>
            <a:ext cx="690853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91926" y="4906995"/>
            <a:ext cx="690853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22882" y="5563972"/>
            <a:ext cx="82215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22882" y="6189004"/>
            <a:ext cx="82215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152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742950"/>
            <a:ext cx="83058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2060848"/>
            <a:ext cx="690853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00913" y="4100222"/>
            <a:ext cx="690853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31869" y="4806057"/>
            <a:ext cx="82215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31869" y="5500538"/>
            <a:ext cx="82215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07064" y="1423741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07064" y="350718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55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279029"/>
            <a:ext cx="8334375" cy="3333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4732" y="4725144"/>
            <a:ext cx="8001000" cy="128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09172" y="4005064"/>
            <a:ext cx="690853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40128" y="4662041"/>
            <a:ext cx="82215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40128" y="5379672"/>
            <a:ext cx="82215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0336" y="189553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20336" y="331921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384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84295"/>
            <a:ext cx="9073008" cy="60570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78976"/>
            <a:ext cx="8770392" cy="505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2233612"/>
            <a:ext cx="8305800" cy="239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926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142875"/>
            <a:ext cx="8248650" cy="657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58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02695"/>
            <a:ext cx="7704856" cy="6710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717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171450"/>
            <a:ext cx="8191500" cy="651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9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1969696"/>
            <a:ext cx="8401050" cy="2085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1268760"/>
            <a:ext cx="120300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91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476672"/>
            <a:ext cx="8382000" cy="598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07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2200275"/>
            <a:ext cx="8448675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88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014537"/>
            <a:ext cx="1177290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360" y="3573016"/>
            <a:ext cx="11647090" cy="20882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729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414587"/>
            <a:ext cx="11801475" cy="2028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7367" y="3645024"/>
            <a:ext cx="11589369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852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4505325" cy="5495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96" y="1268760"/>
            <a:ext cx="454342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45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809625"/>
            <a:ext cx="834390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1951557"/>
            <a:ext cx="38164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6026" y="2634463"/>
            <a:ext cx="278439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21981" y="3328944"/>
            <a:ext cx="278439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18477" y="4053922"/>
            <a:ext cx="22097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98427" y="5431309"/>
            <a:ext cx="248154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596008"/>
            <a:ext cx="8229600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036168"/>
            <a:ext cx="8286750" cy="1905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498125" y="1596008"/>
            <a:ext cx="19579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25578" y="1596008"/>
            <a:ext cx="19579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58551" y="2961820"/>
            <a:ext cx="19579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2653" y="3667876"/>
            <a:ext cx="19579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24911" y="3667876"/>
            <a:ext cx="150293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3226"/>
            <a:ext cx="7344816" cy="414585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4263642"/>
            <a:ext cx="7632848" cy="2405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690562"/>
            <a:ext cx="8401050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1400175"/>
            <a:ext cx="831532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2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2025-11-05T05:30:36Z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